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7" r:id="rId2"/>
    <p:sldId id="257" r:id="rId3"/>
    <p:sldId id="258" r:id="rId4"/>
    <p:sldId id="263" r:id="rId5"/>
    <p:sldId id="266" r:id="rId6"/>
    <p:sldId id="259" r:id="rId7"/>
    <p:sldId id="260" r:id="rId8"/>
    <p:sldId id="261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8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2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9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09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2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1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9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1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C91C2A-C03A-4796-99DB-C23C519C88BE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4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/>
              <a:t>Модернизация справочного аппарата библиотеки </a:t>
            </a:r>
            <a:br>
              <a:rPr lang="ru-RU" sz="6000" dirty="0"/>
            </a:br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на базе OPAC «VuFind»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/>
              <a:t>Наталья Александровна Охорзина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заместитель директора научной библиотеки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Пермский национальный исследовательский политехнический 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Профессиональная версия ЭК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914"/>
          <a:stretch>
            <a:fillRect/>
          </a:stretch>
        </p:blipFill>
        <p:spPr bwMode="auto">
          <a:xfrm>
            <a:off x="899592" y="1761909"/>
            <a:ext cx="7467168" cy="420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 </a:t>
            </a:r>
            <a:r>
              <a:rPr lang="en-US" dirty="0"/>
              <a:t>VuFind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772850"/>
            <a:ext cx="7467168" cy="420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20285770">
            <a:off x="1868629" y="3094006"/>
            <a:ext cx="57606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Связанные документы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2500" t="41600" r="12500" b="40550"/>
          <a:stretch>
            <a:fillRect/>
          </a:stretch>
        </p:blipFill>
        <p:spPr bwMode="auto">
          <a:xfrm>
            <a:off x="683568" y="3068960"/>
            <a:ext cx="77768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2500" t="42650" r="12500" b="38450"/>
          <a:stretch>
            <a:fillRect/>
          </a:stretch>
        </p:blipFill>
        <p:spPr bwMode="auto">
          <a:xfrm>
            <a:off x="683568" y="1844824"/>
            <a:ext cx="77768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2475" t="40670" r="11199" b="42564"/>
          <a:stretch>
            <a:fillRect/>
          </a:stretch>
        </p:blipFill>
        <p:spPr bwMode="auto">
          <a:xfrm>
            <a:off x="683568" y="4365104"/>
            <a:ext cx="79208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076056" y="2204864"/>
            <a:ext cx="3384376" cy="2664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Информация о наличии предыдущего издания публикации, экземпляров на других носителях, версий издания на других языках, изданиях, составляющих комплект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Уточнение поиска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8469" y="1846263"/>
            <a:ext cx="715151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2500" t="20600" r="10429" b="46850"/>
          <a:stretch>
            <a:fillRect/>
          </a:stretch>
        </p:blipFill>
        <p:spPr bwMode="auto">
          <a:xfrm>
            <a:off x="755576" y="4069092"/>
            <a:ext cx="79928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3861048"/>
            <a:ext cx="3672408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фильтры позволяют включать или исключать новые поисковые элементы, а также устанавливать диапазон дат издания</a:t>
            </a:r>
          </a:p>
        </p:txBody>
      </p:sp>
      <p:sp>
        <p:nvSpPr>
          <p:cNvPr id="7" name="Стрелка вправо 6"/>
          <p:cNvSpPr/>
          <p:nvPr/>
        </p:nvSpPr>
        <p:spPr>
          <a:xfrm rot="19985783">
            <a:off x="345077" y="5467928"/>
            <a:ext cx="504056" cy="28803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850134">
            <a:off x="2161639" y="4045911"/>
            <a:ext cx="504056" cy="28803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Двойная стрелка влево/вверх 8"/>
          <p:cNvSpPr/>
          <p:nvPr/>
        </p:nvSpPr>
        <p:spPr>
          <a:xfrm rot="7561641">
            <a:off x="1620190" y="2955190"/>
            <a:ext cx="271612" cy="317667"/>
          </a:xfrm>
          <a:prstGeom prst="left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Электронный формуляр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867962"/>
            <a:ext cx="746716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Заказ оцифровки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8469" y="1846263"/>
            <a:ext cx="715151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2209971">
            <a:off x="3327349" y="2782941"/>
            <a:ext cx="432048" cy="55588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Базовые показатели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680661"/>
              </p:ext>
            </p:extLst>
          </p:nvPr>
        </p:nvGraphicFramePr>
        <p:xfrm>
          <a:off x="899592" y="2060848"/>
          <a:ext cx="75438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91">
                  <a:extLst>
                    <a:ext uri="{9D8B030D-6E8A-4147-A177-3AD203B41FA5}">
                      <a16:colId xmlns:a16="http://schemas.microsoft.com/office/drawing/2014/main" val="2873042907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val="2524566524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val="4038057659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val="2568375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Запросов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Ноябрь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7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«Новый»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495 317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1 466 976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2 605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411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«Старый»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44 701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44 522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25 915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215633"/>
                  </a:ext>
                </a:extLst>
              </a:tr>
            </a:tbl>
          </a:graphicData>
        </a:graphic>
      </p:graphicFrame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370936"/>
              </p:ext>
            </p:extLst>
          </p:nvPr>
        </p:nvGraphicFramePr>
        <p:xfrm>
          <a:off x="899591" y="3717032"/>
          <a:ext cx="75438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91">
                  <a:extLst>
                    <a:ext uri="{9D8B030D-6E8A-4147-A177-3AD203B41FA5}">
                      <a16:colId xmlns:a16="http://schemas.microsoft.com/office/drawing/2014/main" val="2873042907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val="2524566524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val="4038057659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val="2568375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Ноябрь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7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«Новый»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308 936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1 140 299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2 104 496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411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«Старый»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54 820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55 920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31 730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21563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Благодарю за внимание!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81691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/>
              <a:t>Наталья Александровна Охорзина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заместитель директора научной библиотеки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Пермский национальный исследовательский политехнический университет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Lib.pstu.ru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nmo@libcorp.pstu.ru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3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Другая 1">
      <a:dk1>
        <a:srgbClr val="375623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538135"/>
      </a:accent2>
      <a:accent3>
        <a:srgbClr val="A5A5A5"/>
      </a:accent3>
      <a:accent4>
        <a:srgbClr val="034A9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156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Segoe UI</vt:lpstr>
      <vt:lpstr>Ретро</vt:lpstr>
      <vt:lpstr>Модернизация справочного аппарата библиотеки  на базе OPAC «VuFind»</vt:lpstr>
      <vt:lpstr>Профессиональная версия ЭК</vt:lpstr>
      <vt:lpstr>ЭК VuFind</vt:lpstr>
      <vt:lpstr>Связанные документы</vt:lpstr>
      <vt:lpstr>Уточнение поиска</vt:lpstr>
      <vt:lpstr>Электронный формуляр</vt:lpstr>
      <vt:lpstr>Заказ оцифровки</vt:lpstr>
      <vt:lpstr>Базовые показатели использования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НБ</dc:creator>
  <cp:lastModifiedBy>Александр Белов</cp:lastModifiedBy>
  <cp:revision>26</cp:revision>
  <dcterms:created xsi:type="dcterms:W3CDTF">2017-04-05T11:08:24Z</dcterms:created>
  <dcterms:modified xsi:type="dcterms:W3CDTF">2017-04-06T05:56:28Z</dcterms:modified>
</cp:coreProperties>
</file>