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271" r:id="rId3"/>
    <p:sldId id="279" r:id="rId4"/>
    <p:sldId id="280" r:id="rId5"/>
    <p:sldId id="287" r:id="rId6"/>
    <p:sldId id="278" r:id="rId7"/>
    <p:sldId id="262" r:id="rId8"/>
    <p:sldId id="286" r:id="rId9"/>
    <p:sldId id="285" r:id="rId10"/>
    <p:sldId id="266" r:id="rId11"/>
  </p:sldIdLst>
  <p:sldSz cx="9144000" cy="6858000" type="screen4x3"/>
  <p:notesSz cx="6794500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>
        <c:manualLayout>
          <c:layoutTarget val="inner"/>
          <c:xMode val="edge"/>
          <c:yMode val="edge"/>
          <c:x val="0.14359098862642175"/>
          <c:y val="3.0520288946182604E-2"/>
          <c:w val="0.75640901137357863"/>
          <c:h val="0.80326620676840177"/>
        </c:manualLayout>
      </c:layout>
      <c:pieChart>
        <c:varyColors val="1"/>
        <c:ser>
          <c:idx val="0"/>
          <c:order val="0"/>
          <c:dPt>
            <c:idx val="0"/>
            <c:explosion val="5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/>
                      <a:t>100%</a:t>
                    </a:r>
                  </a:p>
                </c:rich>
              </c:tx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Лист1!$B$618:$C$618</c:f>
              <c:strCache>
                <c:ptCount val="2"/>
                <c:pt idx="0">
                  <c:v>Карточки</c:v>
                </c:pt>
                <c:pt idx="1">
                  <c:v>Активации</c:v>
                </c:pt>
              </c:strCache>
            </c:strRef>
          </c:cat>
          <c:val>
            <c:numRef>
              <c:f>Лист1!$B$619:$C$619</c:f>
              <c:numCache>
                <c:formatCode>0%</c:formatCode>
                <c:ptCount val="2"/>
                <c:pt idx="0">
                  <c:v>1</c:v>
                </c:pt>
                <c:pt idx="1">
                  <c:v>0.60000000000000009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2413995575666234"/>
          <c:y val="0.80857208277671033"/>
          <c:w val="0.54973884956954167"/>
          <c:h val="0.1903792532537035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plotArea>
      <c:layout>
        <c:manualLayout>
          <c:layoutTarget val="inner"/>
          <c:xMode val="edge"/>
          <c:yMode val="edge"/>
          <c:x val="0.14259451611101803"/>
          <c:y val="3.8934086439427647E-2"/>
          <c:w val="0.7304390142721523"/>
          <c:h val="0.70576937663377204"/>
        </c:manualLayout>
      </c:layout>
      <c:pieChart>
        <c:varyColors val="1"/>
        <c:ser>
          <c:idx val="0"/>
          <c:order val="0"/>
          <c:dPt>
            <c:idx val="0"/>
            <c:explosion val="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/>
                      <a:t>100%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Лист1!$B$615:$C$615</c:f>
              <c:strCache>
                <c:ptCount val="2"/>
                <c:pt idx="0">
                  <c:v>Доступы</c:v>
                </c:pt>
                <c:pt idx="1">
                  <c:v>Пользователи</c:v>
                </c:pt>
              </c:strCache>
            </c:strRef>
          </c:cat>
          <c:val>
            <c:numRef>
              <c:f>Лист1!$B$616:$C$616</c:f>
              <c:numCache>
                <c:formatCode>0%</c:formatCode>
                <c:ptCount val="2"/>
                <c:pt idx="0">
                  <c:v>1</c:v>
                </c:pt>
                <c:pt idx="1">
                  <c:v>0.39000000000000007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22201054655402125"/>
          <c:y val="0.8139079246280454"/>
          <c:w val="0.60288825598927798"/>
          <c:h val="0.1568166198180432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83055-13BF-4471-8833-DAC9839D189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9F69D88-56E9-4145-8293-322924ADE524}">
      <dgm:prSet phldrT="[Текст]" custT="1"/>
      <dgm:spPr/>
      <dgm:t>
        <a:bodyPr/>
        <a:lstStyle/>
        <a:p>
          <a:r>
            <a:rPr lang="ru-RU" sz="1400" dirty="0" smtClean="0"/>
            <a:t>2. Издания вузов аналогичного профиля</a:t>
          </a:r>
          <a:endParaRPr lang="ru-RU" sz="1400" dirty="0"/>
        </a:p>
      </dgm:t>
    </dgm:pt>
    <dgm:pt modelId="{0002AE6B-BEED-47A1-9B64-357AA61C1AFC}" type="parTrans" cxnId="{59337FAF-F7E0-4709-B2A9-7A90C4BF54ED}">
      <dgm:prSet/>
      <dgm:spPr/>
      <dgm:t>
        <a:bodyPr/>
        <a:lstStyle/>
        <a:p>
          <a:endParaRPr lang="ru-RU"/>
        </a:p>
      </dgm:t>
    </dgm:pt>
    <dgm:pt modelId="{67FD147D-B10E-4F61-A2A4-E1F60601966E}" type="sibTrans" cxnId="{59337FAF-F7E0-4709-B2A9-7A90C4BF54ED}">
      <dgm:prSet/>
      <dgm:spPr/>
      <dgm:t>
        <a:bodyPr/>
        <a:lstStyle/>
        <a:p>
          <a:endParaRPr lang="ru-RU"/>
        </a:p>
      </dgm:t>
    </dgm:pt>
    <dgm:pt modelId="{C58BF364-E8B6-42BA-9077-F7146BD18C6C}">
      <dgm:prSet phldrT="[Текст]" custT="1"/>
      <dgm:spPr/>
      <dgm:t>
        <a:bodyPr/>
        <a:lstStyle/>
        <a:p>
          <a:r>
            <a:rPr lang="ru-RU" sz="1400" dirty="0" smtClean="0"/>
            <a:t>3. Книги издательств учебной литературы</a:t>
          </a:r>
          <a:endParaRPr lang="ru-RU" sz="1400" dirty="0"/>
        </a:p>
      </dgm:t>
    </dgm:pt>
    <dgm:pt modelId="{4C5FACC2-7E17-4F38-95B9-0545A663332F}" type="parTrans" cxnId="{9425EF31-3398-499E-9959-51028068087C}">
      <dgm:prSet/>
      <dgm:spPr/>
      <dgm:t>
        <a:bodyPr/>
        <a:lstStyle/>
        <a:p>
          <a:endParaRPr lang="ru-RU"/>
        </a:p>
      </dgm:t>
    </dgm:pt>
    <dgm:pt modelId="{813FF17B-1780-478E-BD46-525CAE5B11AA}" type="sibTrans" cxnId="{9425EF31-3398-499E-9959-51028068087C}">
      <dgm:prSet/>
      <dgm:spPr/>
      <dgm:t>
        <a:bodyPr/>
        <a:lstStyle/>
        <a:p>
          <a:endParaRPr lang="ru-RU"/>
        </a:p>
      </dgm:t>
    </dgm:pt>
    <dgm:pt modelId="{EC35EBCD-BAE1-4018-89D3-BBA16BFCCC18}">
      <dgm:prSet phldrT="[Текст]" custT="1"/>
      <dgm:spPr/>
      <dgm:t>
        <a:bodyPr/>
        <a:lstStyle/>
        <a:p>
          <a:r>
            <a:rPr lang="ru-RU" sz="1400" dirty="0" smtClean="0"/>
            <a:t>1. Собственные издания вуза</a:t>
          </a:r>
        </a:p>
      </dgm:t>
    </dgm:pt>
    <dgm:pt modelId="{755D530C-1F63-4EDC-BCED-E748B679DB65}" type="parTrans" cxnId="{8E34E89C-E2CD-4EEF-8BAC-0482EC5BCD86}">
      <dgm:prSet/>
      <dgm:spPr/>
      <dgm:t>
        <a:bodyPr/>
        <a:lstStyle/>
        <a:p>
          <a:endParaRPr lang="ru-RU"/>
        </a:p>
      </dgm:t>
    </dgm:pt>
    <dgm:pt modelId="{A2A1201B-25E2-46AF-AB73-ED05625BD2A0}" type="sibTrans" cxnId="{8E34E89C-E2CD-4EEF-8BAC-0482EC5BCD86}">
      <dgm:prSet/>
      <dgm:spPr/>
      <dgm:t>
        <a:bodyPr/>
        <a:lstStyle/>
        <a:p>
          <a:endParaRPr lang="ru-RU"/>
        </a:p>
      </dgm:t>
    </dgm:pt>
    <dgm:pt modelId="{852729B1-55E6-4097-A871-40C90BA9736C}" type="pres">
      <dgm:prSet presAssocID="{B2483055-13BF-4471-8833-DAC9839D1896}" presName="compositeShape" presStyleCnt="0">
        <dgm:presLayoutVars>
          <dgm:chMax val="7"/>
          <dgm:dir/>
          <dgm:resizeHandles val="exact"/>
        </dgm:presLayoutVars>
      </dgm:prSet>
      <dgm:spPr/>
    </dgm:pt>
    <dgm:pt modelId="{6A69A9FB-E117-45FA-9320-B6D06538FCD0}" type="pres">
      <dgm:prSet presAssocID="{B2483055-13BF-4471-8833-DAC9839D1896}" presName="wedge1" presStyleLbl="node1" presStyleIdx="0" presStyleCnt="3"/>
      <dgm:spPr/>
      <dgm:t>
        <a:bodyPr/>
        <a:lstStyle/>
        <a:p>
          <a:endParaRPr lang="ru-RU"/>
        </a:p>
      </dgm:t>
    </dgm:pt>
    <dgm:pt modelId="{4F49A056-0261-4950-8CE0-22445DA2677B}" type="pres">
      <dgm:prSet presAssocID="{B2483055-13BF-4471-8833-DAC9839D1896}" presName="dummy1a" presStyleCnt="0"/>
      <dgm:spPr/>
    </dgm:pt>
    <dgm:pt modelId="{5834ED9F-A02E-464F-A3F5-56841B93EB1C}" type="pres">
      <dgm:prSet presAssocID="{B2483055-13BF-4471-8833-DAC9839D1896}" presName="dummy1b" presStyleCnt="0"/>
      <dgm:spPr/>
    </dgm:pt>
    <dgm:pt modelId="{88E51605-ABAB-415F-BC53-8C42ED7C949E}" type="pres">
      <dgm:prSet presAssocID="{B2483055-13BF-4471-8833-DAC9839D189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F8F7A-688A-45AB-883D-38CE323620D3}" type="pres">
      <dgm:prSet presAssocID="{B2483055-13BF-4471-8833-DAC9839D1896}" presName="wedge2" presStyleLbl="node1" presStyleIdx="1" presStyleCnt="3"/>
      <dgm:spPr/>
      <dgm:t>
        <a:bodyPr/>
        <a:lstStyle/>
        <a:p>
          <a:endParaRPr lang="ru-RU"/>
        </a:p>
      </dgm:t>
    </dgm:pt>
    <dgm:pt modelId="{10D7B8E2-E242-4E6B-850B-9E4E942E9DF1}" type="pres">
      <dgm:prSet presAssocID="{B2483055-13BF-4471-8833-DAC9839D1896}" presName="dummy2a" presStyleCnt="0"/>
      <dgm:spPr/>
    </dgm:pt>
    <dgm:pt modelId="{8B0F4DC8-90CB-4098-85F5-396BF99DDC3F}" type="pres">
      <dgm:prSet presAssocID="{B2483055-13BF-4471-8833-DAC9839D1896}" presName="dummy2b" presStyleCnt="0"/>
      <dgm:spPr/>
    </dgm:pt>
    <dgm:pt modelId="{A70BA01D-0301-4D44-9B45-A2DF71D5CC5E}" type="pres">
      <dgm:prSet presAssocID="{B2483055-13BF-4471-8833-DAC9839D189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91EE7-35BB-4969-BDD1-20FEBDE38C1D}" type="pres">
      <dgm:prSet presAssocID="{B2483055-13BF-4471-8833-DAC9839D1896}" presName="wedge3" presStyleLbl="node1" presStyleIdx="2" presStyleCnt="3" custLinFactNeighborX="-27" custLinFactNeighborY="-162"/>
      <dgm:spPr/>
      <dgm:t>
        <a:bodyPr/>
        <a:lstStyle/>
        <a:p>
          <a:endParaRPr lang="ru-RU"/>
        </a:p>
      </dgm:t>
    </dgm:pt>
    <dgm:pt modelId="{D5E43466-DD87-4DFB-A8CD-20FECFCF6979}" type="pres">
      <dgm:prSet presAssocID="{B2483055-13BF-4471-8833-DAC9839D1896}" presName="dummy3a" presStyleCnt="0"/>
      <dgm:spPr/>
    </dgm:pt>
    <dgm:pt modelId="{E3ED8B95-DCD6-4469-B145-7C27157C0372}" type="pres">
      <dgm:prSet presAssocID="{B2483055-13BF-4471-8833-DAC9839D1896}" presName="dummy3b" presStyleCnt="0"/>
      <dgm:spPr/>
    </dgm:pt>
    <dgm:pt modelId="{AC19B789-DBB1-402F-A164-E9E9344E037D}" type="pres">
      <dgm:prSet presAssocID="{B2483055-13BF-4471-8833-DAC9839D189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23E8F-C215-42DF-BCC7-27EAC4DA784B}" type="pres">
      <dgm:prSet presAssocID="{67FD147D-B10E-4F61-A2A4-E1F60601966E}" presName="arrowWedge1" presStyleLbl="fgSibTrans2D1" presStyleIdx="0" presStyleCnt="3"/>
      <dgm:spPr/>
    </dgm:pt>
    <dgm:pt modelId="{70FC53AB-BA49-415A-A6E1-52566FDB8A7A}" type="pres">
      <dgm:prSet presAssocID="{813FF17B-1780-478E-BD46-525CAE5B11AA}" presName="arrowWedge2" presStyleLbl="fgSibTrans2D1" presStyleIdx="1" presStyleCnt="3"/>
      <dgm:spPr/>
    </dgm:pt>
    <dgm:pt modelId="{80FC1C30-5CDF-46AA-9166-045DE5C1B5A8}" type="pres">
      <dgm:prSet presAssocID="{A2A1201B-25E2-46AF-AB73-ED05625BD2A0}" presName="arrowWedge3" presStyleLbl="fgSibTrans2D1" presStyleIdx="2" presStyleCnt="3"/>
      <dgm:spPr/>
    </dgm:pt>
  </dgm:ptLst>
  <dgm:cxnLst>
    <dgm:cxn modelId="{8E34E89C-E2CD-4EEF-8BAC-0482EC5BCD86}" srcId="{B2483055-13BF-4471-8833-DAC9839D1896}" destId="{EC35EBCD-BAE1-4018-89D3-BBA16BFCCC18}" srcOrd="2" destOrd="0" parTransId="{755D530C-1F63-4EDC-BCED-E748B679DB65}" sibTransId="{A2A1201B-25E2-46AF-AB73-ED05625BD2A0}"/>
    <dgm:cxn modelId="{059626DE-6F61-40D8-8299-7FD745FC6F0C}" type="presOf" srcId="{B2483055-13BF-4471-8833-DAC9839D1896}" destId="{852729B1-55E6-4097-A871-40C90BA9736C}" srcOrd="0" destOrd="0" presId="urn:microsoft.com/office/officeart/2005/8/layout/cycle8"/>
    <dgm:cxn modelId="{C97CD6E2-62D9-40F0-81B3-C24E216E629C}" type="presOf" srcId="{C58BF364-E8B6-42BA-9077-F7146BD18C6C}" destId="{B6FF8F7A-688A-45AB-883D-38CE323620D3}" srcOrd="0" destOrd="0" presId="urn:microsoft.com/office/officeart/2005/8/layout/cycle8"/>
    <dgm:cxn modelId="{D15C681F-9BC6-47FE-8B4D-BC264CFCF3B6}" type="presOf" srcId="{EC35EBCD-BAE1-4018-89D3-BBA16BFCCC18}" destId="{FD891EE7-35BB-4969-BDD1-20FEBDE38C1D}" srcOrd="0" destOrd="0" presId="urn:microsoft.com/office/officeart/2005/8/layout/cycle8"/>
    <dgm:cxn modelId="{4F5501EF-7295-4A43-9474-139A49A2AFF8}" type="presOf" srcId="{79F69D88-56E9-4145-8293-322924ADE524}" destId="{88E51605-ABAB-415F-BC53-8C42ED7C949E}" srcOrd="1" destOrd="0" presId="urn:microsoft.com/office/officeart/2005/8/layout/cycle8"/>
    <dgm:cxn modelId="{9425EF31-3398-499E-9959-51028068087C}" srcId="{B2483055-13BF-4471-8833-DAC9839D1896}" destId="{C58BF364-E8B6-42BA-9077-F7146BD18C6C}" srcOrd="1" destOrd="0" parTransId="{4C5FACC2-7E17-4F38-95B9-0545A663332F}" sibTransId="{813FF17B-1780-478E-BD46-525CAE5B11AA}"/>
    <dgm:cxn modelId="{59337FAF-F7E0-4709-B2A9-7A90C4BF54ED}" srcId="{B2483055-13BF-4471-8833-DAC9839D1896}" destId="{79F69D88-56E9-4145-8293-322924ADE524}" srcOrd="0" destOrd="0" parTransId="{0002AE6B-BEED-47A1-9B64-357AA61C1AFC}" sibTransId="{67FD147D-B10E-4F61-A2A4-E1F60601966E}"/>
    <dgm:cxn modelId="{B0D5A3D8-5120-4594-8499-CEA1B670F51E}" type="presOf" srcId="{C58BF364-E8B6-42BA-9077-F7146BD18C6C}" destId="{A70BA01D-0301-4D44-9B45-A2DF71D5CC5E}" srcOrd="1" destOrd="0" presId="urn:microsoft.com/office/officeart/2005/8/layout/cycle8"/>
    <dgm:cxn modelId="{C2A87BEA-431D-4CE7-B990-442576DEA26D}" type="presOf" srcId="{EC35EBCD-BAE1-4018-89D3-BBA16BFCCC18}" destId="{AC19B789-DBB1-402F-A164-E9E9344E037D}" srcOrd="1" destOrd="0" presId="urn:microsoft.com/office/officeart/2005/8/layout/cycle8"/>
    <dgm:cxn modelId="{654BFB75-E6D7-4C89-87A3-C40198427FAC}" type="presOf" srcId="{79F69D88-56E9-4145-8293-322924ADE524}" destId="{6A69A9FB-E117-45FA-9320-B6D06538FCD0}" srcOrd="0" destOrd="0" presId="urn:microsoft.com/office/officeart/2005/8/layout/cycle8"/>
    <dgm:cxn modelId="{F61A243D-DD0D-4CAB-8BC6-8D9E761CF176}" type="presParOf" srcId="{852729B1-55E6-4097-A871-40C90BA9736C}" destId="{6A69A9FB-E117-45FA-9320-B6D06538FCD0}" srcOrd="0" destOrd="0" presId="urn:microsoft.com/office/officeart/2005/8/layout/cycle8"/>
    <dgm:cxn modelId="{C1F8B380-8332-4224-8207-ABBB3DCCB9B4}" type="presParOf" srcId="{852729B1-55E6-4097-A871-40C90BA9736C}" destId="{4F49A056-0261-4950-8CE0-22445DA2677B}" srcOrd="1" destOrd="0" presId="urn:microsoft.com/office/officeart/2005/8/layout/cycle8"/>
    <dgm:cxn modelId="{08A94CFF-7BCB-470E-9700-30BF51F74D07}" type="presParOf" srcId="{852729B1-55E6-4097-A871-40C90BA9736C}" destId="{5834ED9F-A02E-464F-A3F5-56841B93EB1C}" srcOrd="2" destOrd="0" presId="urn:microsoft.com/office/officeart/2005/8/layout/cycle8"/>
    <dgm:cxn modelId="{F27145B9-D2FB-4BF7-82D6-05B321589D89}" type="presParOf" srcId="{852729B1-55E6-4097-A871-40C90BA9736C}" destId="{88E51605-ABAB-415F-BC53-8C42ED7C949E}" srcOrd="3" destOrd="0" presId="urn:microsoft.com/office/officeart/2005/8/layout/cycle8"/>
    <dgm:cxn modelId="{AE015658-43EE-4C1F-9BB2-198DFDF53374}" type="presParOf" srcId="{852729B1-55E6-4097-A871-40C90BA9736C}" destId="{B6FF8F7A-688A-45AB-883D-38CE323620D3}" srcOrd="4" destOrd="0" presId="urn:microsoft.com/office/officeart/2005/8/layout/cycle8"/>
    <dgm:cxn modelId="{209D3E26-A9B1-47C2-ADE8-48DC403C545C}" type="presParOf" srcId="{852729B1-55E6-4097-A871-40C90BA9736C}" destId="{10D7B8E2-E242-4E6B-850B-9E4E942E9DF1}" srcOrd="5" destOrd="0" presId="urn:microsoft.com/office/officeart/2005/8/layout/cycle8"/>
    <dgm:cxn modelId="{3E2D9495-01F7-47FB-85BE-7D4E962FA27E}" type="presParOf" srcId="{852729B1-55E6-4097-A871-40C90BA9736C}" destId="{8B0F4DC8-90CB-4098-85F5-396BF99DDC3F}" srcOrd="6" destOrd="0" presId="urn:microsoft.com/office/officeart/2005/8/layout/cycle8"/>
    <dgm:cxn modelId="{6F488D68-605F-44C2-B068-F7196335637D}" type="presParOf" srcId="{852729B1-55E6-4097-A871-40C90BA9736C}" destId="{A70BA01D-0301-4D44-9B45-A2DF71D5CC5E}" srcOrd="7" destOrd="0" presId="urn:microsoft.com/office/officeart/2005/8/layout/cycle8"/>
    <dgm:cxn modelId="{D598C04C-D34D-4843-B4BB-B84CC1CD9F80}" type="presParOf" srcId="{852729B1-55E6-4097-A871-40C90BA9736C}" destId="{FD891EE7-35BB-4969-BDD1-20FEBDE38C1D}" srcOrd="8" destOrd="0" presId="urn:microsoft.com/office/officeart/2005/8/layout/cycle8"/>
    <dgm:cxn modelId="{2F5F54EC-A02C-4428-9D94-A39F6B6B6C1E}" type="presParOf" srcId="{852729B1-55E6-4097-A871-40C90BA9736C}" destId="{D5E43466-DD87-4DFB-A8CD-20FECFCF6979}" srcOrd="9" destOrd="0" presId="urn:microsoft.com/office/officeart/2005/8/layout/cycle8"/>
    <dgm:cxn modelId="{433247FE-3BAF-4FE4-A438-314413ABC36F}" type="presParOf" srcId="{852729B1-55E6-4097-A871-40C90BA9736C}" destId="{E3ED8B95-DCD6-4469-B145-7C27157C0372}" srcOrd="10" destOrd="0" presId="urn:microsoft.com/office/officeart/2005/8/layout/cycle8"/>
    <dgm:cxn modelId="{FDA12C1D-B1BE-4CC8-95AC-E43C52332658}" type="presParOf" srcId="{852729B1-55E6-4097-A871-40C90BA9736C}" destId="{AC19B789-DBB1-402F-A164-E9E9344E037D}" srcOrd="11" destOrd="0" presId="urn:microsoft.com/office/officeart/2005/8/layout/cycle8"/>
    <dgm:cxn modelId="{78ECB77C-5494-4DF7-84D3-D7A98CCE8730}" type="presParOf" srcId="{852729B1-55E6-4097-A871-40C90BA9736C}" destId="{DFD23E8F-C215-42DF-BCC7-27EAC4DA784B}" srcOrd="12" destOrd="0" presId="urn:microsoft.com/office/officeart/2005/8/layout/cycle8"/>
    <dgm:cxn modelId="{3EC7DB2F-7DA9-48E9-9BAF-59499D7F86E3}" type="presParOf" srcId="{852729B1-55E6-4097-A871-40C90BA9736C}" destId="{70FC53AB-BA49-415A-A6E1-52566FDB8A7A}" srcOrd="13" destOrd="0" presId="urn:microsoft.com/office/officeart/2005/8/layout/cycle8"/>
    <dgm:cxn modelId="{4129A702-C6E4-4B06-BD14-027305B3BF32}" type="presParOf" srcId="{852729B1-55E6-4097-A871-40C90BA9736C}" destId="{80FC1C30-5CDF-46AA-9166-045DE5C1B5A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8EC08A-42C0-4160-9999-C003C5D3669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09D51F-5065-4B87-8F13-ADD4FA16CD50}">
      <dgm:prSet phldrT="[Текст]"/>
      <dgm:spPr/>
      <dgm:t>
        <a:bodyPr/>
        <a:lstStyle/>
        <a:p>
          <a:r>
            <a:rPr lang="ru-RU" dirty="0" smtClean="0"/>
            <a:t>Оборудование. Сотрудники.</a:t>
          </a:r>
          <a:endParaRPr lang="ru-RU" dirty="0"/>
        </a:p>
      </dgm:t>
    </dgm:pt>
    <dgm:pt modelId="{613E2D62-5AF0-4BC6-A90C-565C0E62F072}" type="parTrans" cxnId="{8A42C2E2-402A-410B-B243-0D9B3D1254C5}">
      <dgm:prSet/>
      <dgm:spPr/>
      <dgm:t>
        <a:bodyPr/>
        <a:lstStyle/>
        <a:p>
          <a:endParaRPr lang="ru-RU"/>
        </a:p>
      </dgm:t>
    </dgm:pt>
    <dgm:pt modelId="{4CA6D1FD-23E3-42A4-92D2-B28809EE7837}" type="sibTrans" cxnId="{8A42C2E2-402A-410B-B243-0D9B3D1254C5}">
      <dgm:prSet/>
      <dgm:spPr/>
      <dgm:t>
        <a:bodyPr/>
        <a:lstStyle/>
        <a:p>
          <a:endParaRPr lang="ru-RU"/>
        </a:p>
      </dgm:t>
    </dgm:pt>
    <dgm:pt modelId="{D650123B-325D-4335-B467-A7E93E955A33}">
      <dgm:prSet phldrT="[Текст]"/>
      <dgm:spPr/>
      <dgm:t>
        <a:bodyPr/>
        <a:lstStyle/>
        <a:p>
          <a:r>
            <a:rPr lang="ru-RU" dirty="0" smtClean="0"/>
            <a:t>База данных</a:t>
          </a:r>
          <a:endParaRPr lang="ru-RU" dirty="0"/>
        </a:p>
      </dgm:t>
    </dgm:pt>
    <dgm:pt modelId="{A84A5FA7-7913-4D31-BCC5-B2649063ECD7}" type="parTrans" cxnId="{79BF59A5-BB48-49C2-8CED-330D1D2883DA}">
      <dgm:prSet/>
      <dgm:spPr/>
      <dgm:t>
        <a:bodyPr/>
        <a:lstStyle/>
        <a:p>
          <a:endParaRPr lang="ru-RU"/>
        </a:p>
      </dgm:t>
    </dgm:pt>
    <dgm:pt modelId="{EB4274F1-AD61-48A7-AC35-A81F42F2DCFA}" type="sibTrans" cxnId="{79BF59A5-BB48-49C2-8CED-330D1D2883DA}">
      <dgm:prSet/>
      <dgm:spPr/>
      <dgm:t>
        <a:bodyPr/>
        <a:lstStyle/>
        <a:p>
          <a:endParaRPr lang="ru-RU"/>
        </a:p>
      </dgm:t>
    </dgm:pt>
    <dgm:pt modelId="{83876FDF-B39D-47FF-AD4B-B827015C5290}">
      <dgm:prSet phldrT="[Текст]"/>
      <dgm:spPr/>
      <dgm:t>
        <a:bodyPr/>
        <a:lstStyle/>
        <a:p>
          <a:r>
            <a:rPr lang="ru-RU" dirty="0" smtClean="0"/>
            <a:t>Файловое хранилище</a:t>
          </a:r>
          <a:endParaRPr lang="ru-RU" dirty="0"/>
        </a:p>
      </dgm:t>
    </dgm:pt>
    <dgm:pt modelId="{5166109B-E220-4F71-AF47-85C9E83B2F3A}" type="parTrans" cxnId="{A9A945A1-64B7-45ED-81E9-30F711150A38}">
      <dgm:prSet/>
      <dgm:spPr/>
      <dgm:t>
        <a:bodyPr/>
        <a:lstStyle/>
        <a:p>
          <a:endParaRPr lang="ru-RU"/>
        </a:p>
      </dgm:t>
    </dgm:pt>
    <dgm:pt modelId="{A401B7A1-A97D-4415-903A-0F30C813BCAD}" type="sibTrans" cxnId="{A9A945A1-64B7-45ED-81E9-30F711150A38}">
      <dgm:prSet/>
      <dgm:spPr/>
      <dgm:t>
        <a:bodyPr/>
        <a:lstStyle/>
        <a:p>
          <a:endParaRPr lang="ru-RU"/>
        </a:p>
      </dgm:t>
    </dgm:pt>
    <dgm:pt modelId="{76060E2C-4E6A-4499-884C-3F4D7E356556}">
      <dgm:prSet phldrT="[Текст]"/>
      <dgm:spPr/>
      <dgm:t>
        <a:bodyPr/>
        <a:lstStyle/>
        <a:p>
          <a:r>
            <a:rPr lang="ru-RU" dirty="0" smtClean="0"/>
            <a:t>Программная оболочка</a:t>
          </a:r>
          <a:endParaRPr lang="ru-RU" dirty="0"/>
        </a:p>
      </dgm:t>
    </dgm:pt>
    <dgm:pt modelId="{CB175E70-CBE3-4AEB-8EE2-DFFFF97DD974}" type="parTrans" cxnId="{92E486A2-CC6D-4F2A-8F6D-DA8345DB678F}">
      <dgm:prSet/>
      <dgm:spPr/>
      <dgm:t>
        <a:bodyPr/>
        <a:lstStyle/>
        <a:p>
          <a:endParaRPr lang="ru-RU"/>
        </a:p>
      </dgm:t>
    </dgm:pt>
    <dgm:pt modelId="{B54A7D84-9E19-48B2-A974-1C43311B573B}" type="sibTrans" cxnId="{92E486A2-CC6D-4F2A-8F6D-DA8345DB678F}">
      <dgm:prSet/>
      <dgm:spPr/>
      <dgm:t>
        <a:bodyPr/>
        <a:lstStyle/>
        <a:p>
          <a:endParaRPr lang="ru-RU"/>
        </a:p>
      </dgm:t>
    </dgm:pt>
    <dgm:pt modelId="{2FD8F6A2-949B-4E14-A69C-8449A04391D0}" type="pres">
      <dgm:prSet presAssocID="{4E8EC08A-42C0-4160-9999-C003C5D366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310559-8556-4E8F-9D48-02FDA54F4703}" type="pres">
      <dgm:prSet presAssocID="{A609D51F-5065-4B87-8F13-ADD4FA16CD50}" presName="centerShape" presStyleLbl="node0" presStyleIdx="0" presStyleCnt="1"/>
      <dgm:spPr/>
      <dgm:t>
        <a:bodyPr/>
        <a:lstStyle/>
        <a:p>
          <a:endParaRPr lang="ru-RU"/>
        </a:p>
      </dgm:t>
    </dgm:pt>
    <dgm:pt modelId="{AB4D5537-7DD3-4DB0-9C04-649127DB73E6}" type="pres">
      <dgm:prSet presAssocID="{A84A5FA7-7913-4D31-BCC5-B2649063ECD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BB0B58A-B447-4474-8CB7-F0061DA16C03}" type="pres">
      <dgm:prSet presAssocID="{D650123B-325D-4335-B467-A7E93E955A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842B0-A21C-4F40-9EBC-2A17E2AE47E0}" type="pres">
      <dgm:prSet presAssocID="{5166109B-E220-4F71-AF47-85C9E83B2F3A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F888C4DF-0FB2-4BEF-953C-920C7DAB7DE8}" type="pres">
      <dgm:prSet presAssocID="{83876FDF-B39D-47FF-AD4B-B827015C52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93B78-D426-40EF-BD21-B166BA6C8DF5}" type="pres">
      <dgm:prSet presAssocID="{CB175E70-CBE3-4AEB-8EE2-DFFFF97DD97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BFAAC51B-4C2E-4E61-B4C9-9F0555D3C40F}" type="pres">
      <dgm:prSet presAssocID="{76060E2C-4E6A-4499-884C-3F4D7E35655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EE4338-D3EC-414F-8FA0-FD033F6C3A7C}" type="presOf" srcId="{5166109B-E220-4F71-AF47-85C9E83B2F3A}" destId="{923842B0-A21C-4F40-9EBC-2A17E2AE47E0}" srcOrd="0" destOrd="0" presId="urn:microsoft.com/office/officeart/2005/8/layout/radial4"/>
    <dgm:cxn modelId="{92E486A2-CC6D-4F2A-8F6D-DA8345DB678F}" srcId="{A609D51F-5065-4B87-8F13-ADD4FA16CD50}" destId="{76060E2C-4E6A-4499-884C-3F4D7E356556}" srcOrd="2" destOrd="0" parTransId="{CB175E70-CBE3-4AEB-8EE2-DFFFF97DD974}" sibTransId="{B54A7D84-9E19-48B2-A974-1C43311B573B}"/>
    <dgm:cxn modelId="{85F47637-F7DA-42C4-8A66-69C3FC827623}" type="presOf" srcId="{A609D51F-5065-4B87-8F13-ADD4FA16CD50}" destId="{F2310559-8556-4E8F-9D48-02FDA54F4703}" srcOrd="0" destOrd="0" presId="urn:microsoft.com/office/officeart/2005/8/layout/radial4"/>
    <dgm:cxn modelId="{4237B2A5-4B79-46F8-AF06-C774BFA647DB}" type="presOf" srcId="{CB175E70-CBE3-4AEB-8EE2-DFFFF97DD974}" destId="{21793B78-D426-40EF-BD21-B166BA6C8DF5}" srcOrd="0" destOrd="0" presId="urn:microsoft.com/office/officeart/2005/8/layout/radial4"/>
    <dgm:cxn modelId="{CB4DEF12-8057-46AC-BF74-8C789362EF31}" type="presOf" srcId="{D650123B-325D-4335-B467-A7E93E955A33}" destId="{3BB0B58A-B447-4474-8CB7-F0061DA16C03}" srcOrd="0" destOrd="0" presId="urn:microsoft.com/office/officeart/2005/8/layout/radial4"/>
    <dgm:cxn modelId="{2D9976C2-71B4-43E3-9A91-7E07B4A3CD2D}" type="presOf" srcId="{83876FDF-B39D-47FF-AD4B-B827015C5290}" destId="{F888C4DF-0FB2-4BEF-953C-920C7DAB7DE8}" srcOrd="0" destOrd="0" presId="urn:microsoft.com/office/officeart/2005/8/layout/radial4"/>
    <dgm:cxn modelId="{A9A945A1-64B7-45ED-81E9-30F711150A38}" srcId="{A609D51F-5065-4B87-8F13-ADD4FA16CD50}" destId="{83876FDF-B39D-47FF-AD4B-B827015C5290}" srcOrd="1" destOrd="0" parTransId="{5166109B-E220-4F71-AF47-85C9E83B2F3A}" sibTransId="{A401B7A1-A97D-4415-903A-0F30C813BCAD}"/>
    <dgm:cxn modelId="{79BF59A5-BB48-49C2-8CED-330D1D2883DA}" srcId="{A609D51F-5065-4B87-8F13-ADD4FA16CD50}" destId="{D650123B-325D-4335-B467-A7E93E955A33}" srcOrd="0" destOrd="0" parTransId="{A84A5FA7-7913-4D31-BCC5-B2649063ECD7}" sibTransId="{EB4274F1-AD61-48A7-AC35-A81F42F2DCFA}"/>
    <dgm:cxn modelId="{41317416-7154-4A59-B4BE-C090CDDCFA1A}" type="presOf" srcId="{4E8EC08A-42C0-4160-9999-C003C5D3669E}" destId="{2FD8F6A2-949B-4E14-A69C-8449A04391D0}" srcOrd="0" destOrd="0" presId="urn:microsoft.com/office/officeart/2005/8/layout/radial4"/>
    <dgm:cxn modelId="{46328BB2-0BA1-4ECE-81FF-EEDC639F0942}" type="presOf" srcId="{76060E2C-4E6A-4499-884C-3F4D7E356556}" destId="{BFAAC51B-4C2E-4E61-B4C9-9F0555D3C40F}" srcOrd="0" destOrd="0" presId="urn:microsoft.com/office/officeart/2005/8/layout/radial4"/>
    <dgm:cxn modelId="{291BAE90-59F6-49CD-B70F-B23433BDA31D}" type="presOf" srcId="{A84A5FA7-7913-4D31-BCC5-B2649063ECD7}" destId="{AB4D5537-7DD3-4DB0-9C04-649127DB73E6}" srcOrd="0" destOrd="0" presId="urn:microsoft.com/office/officeart/2005/8/layout/radial4"/>
    <dgm:cxn modelId="{8A42C2E2-402A-410B-B243-0D9B3D1254C5}" srcId="{4E8EC08A-42C0-4160-9999-C003C5D3669E}" destId="{A609D51F-5065-4B87-8F13-ADD4FA16CD50}" srcOrd="0" destOrd="0" parTransId="{613E2D62-5AF0-4BC6-A90C-565C0E62F072}" sibTransId="{4CA6D1FD-23E3-42A4-92D2-B28809EE7837}"/>
    <dgm:cxn modelId="{6BDC0241-5F05-416B-AA39-EE8B415062AC}" type="presParOf" srcId="{2FD8F6A2-949B-4E14-A69C-8449A04391D0}" destId="{F2310559-8556-4E8F-9D48-02FDA54F4703}" srcOrd="0" destOrd="0" presId="urn:microsoft.com/office/officeart/2005/8/layout/radial4"/>
    <dgm:cxn modelId="{1C045CE0-C3B2-48D5-B20D-E4DDEBBAF77D}" type="presParOf" srcId="{2FD8F6A2-949B-4E14-A69C-8449A04391D0}" destId="{AB4D5537-7DD3-4DB0-9C04-649127DB73E6}" srcOrd="1" destOrd="0" presId="urn:microsoft.com/office/officeart/2005/8/layout/radial4"/>
    <dgm:cxn modelId="{AF6B8FCB-F8CB-4C34-8D13-14125657DF08}" type="presParOf" srcId="{2FD8F6A2-949B-4E14-A69C-8449A04391D0}" destId="{3BB0B58A-B447-4474-8CB7-F0061DA16C03}" srcOrd="2" destOrd="0" presId="urn:microsoft.com/office/officeart/2005/8/layout/radial4"/>
    <dgm:cxn modelId="{CC2295D9-6A44-44BE-8FC6-A42D497A0584}" type="presParOf" srcId="{2FD8F6A2-949B-4E14-A69C-8449A04391D0}" destId="{923842B0-A21C-4F40-9EBC-2A17E2AE47E0}" srcOrd="3" destOrd="0" presId="urn:microsoft.com/office/officeart/2005/8/layout/radial4"/>
    <dgm:cxn modelId="{00B87859-8486-4D97-B683-DADD656126FC}" type="presParOf" srcId="{2FD8F6A2-949B-4E14-A69C-8449A04391D0}" destId="{F888C4DF-0FB2-4BEF-953C-920C7DAB7DE8}" srcOrd="4" destOrd="0" presId="urn:microsoft.com/office/officeart/2005/8/layout/radial4"/>
    <dgm:cxn modelId="{425C4EC1-5177-4E73-9432-DCF2F05A0564}" type="presParOf" srcId="{2FD8F6A2-949B-4E14-A69C-8449A04391D0}" destId="{21793B78-D426-40EF-BD21-B166BA6C8DF5}" srcOrd="5" destOrd="0" presId="urn:microsoft.com/office/officeart/2005/8/layout/radial4"/>
    <dgm:cxn modelId="{BEF4F620-013E-4ABB-A6E4-DACFEB41917B}" type="presParOf" srcId="{2FD8F6A2-949B-4E14-A69C-8449A04391D0}" destId="{BFAAC51B-4C2E-4E61-B4C9-9F0555D3C40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8BD299-F674-49AF-9445-9DCF4897207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C99EC0-1673-4292-887C-59D1CED23417}">
      <dgm:prSet phldrT="[Текст]"/>
      <dgm:spPr/>
      <dgm:t>
        <a:bodyPr/>
        <a:lstStyle/>
        <a:p>
          <a:r>
            <a:rPr lang="ru-RU" dirty="0" smtClean="0"/>
            <a:t>АБИС</a:t>
          </a:r>
          <a:endParaRPr lang="ru-RU" dirty="0"/>
        </a:p>
      </dgm:t>
    </dgm:pt>
    <dgm:pt modelId="{2D5AB29B-4580-4ABC-A241-D268285568D0}" type="parTrans" cxnId="{3245FCBA-B124-4AF8-9CBB-240BCAB098CF}">
      <dgm:prSet/>
      <dgm:spPr/>
      <dgm:t>
        <a:bodyPr/>
        <a:lstStyle/>
        <a:p>
          <a:endParaRPr lang="ru-RU"/>
        </a:p>
      </dgm:t>
    </dgm:pt>
    <dgm:pt modelId="{66204817-1866-44E9-9FEC-3B4A2EB74C5A}" type="sibTrans" cxnId="{3245FCBA-B124-4AF8-9CBB-240BCAB098CF}">
      <dgm:prSet/>
      <dgm:spPr/>
      <dgm:t>
        <a:bodyPr/>
        <a:lstStyle/>
        <a:p>
          <a:endParaRPr lang="ru-RU"/>
        </a:p>
      </dgm:t>
    </dgm:pt>
    <dgm:pt modelId="{7DBA57AA-3622-4BB7-A544-42050258326A}">
      <dgm:prSet phldrT="[Текст]"/>
      <dgm:spPr/>
      <dgm:t>
        <a:bodyPr/>
        <a:lstStyle/>
        <a:p>
          <a:r>
            <a:rPr lang="ru-RU" dirty="0" smtClean="0"/>
            <a:t>Ресурс 1</a:t>
          </a:r>
          <a:endParaRPr lang="ru-RU" dirty="0"/>
        </a:p>
      </dgm:t>
    </dgm:pt>
    <dgm:pt modelId="{82FE639D-2588-4DFE-A8C4-8D6BAE9420A6}" type="parTrans" cxnId="{28594535-4100-4142-A761-A7928C9BF766}">
      <dgm:prSet/>
      <dgm:spPr/>
      <dgm:t>
        <a:bodyPr/>
        <a:lstStyle/>
        <a:p>
          <a:endParaRPr lang="ru-RU"/>
        </a:p>
      </dgm:t>
    </dgm:pt>
    <dgm:pt modelId="{433F77CD-AC28-431D-80EB-F0A7E569919B}" type="sibTrans" cxnId="{28594535-4100-4142-A761-A7928C9BF766}">
      <dgm:prSet/>
      <dgm:spPr/>
      <dgm:t>
        <a:bodyPr/>
        <a:lstStyle/>
        <a:p>
          <a:endParaRPr lang="ru-RU"/>
        </a:p>
      </dgm:t>
    </dgm:pt>
    <dgm:pt modelId="{71A10FCC-30DC-4978-B5F7-CD5524F85843}">
      <dgm:prSet phldrT="[Текст]"/>
      <dgm:spPr/>
      <dgm:t>
        <a:bodyPr/>
        <a:lstStyle/>
        <a:p>
          <a:r>
            <a:rPr lang="ru-RU" dirty="0" smtClean="0"/>
            <a:t>Ресурс 2</a:t>
          </a:r>
          <a:endParaRPr lang="ru-RU" dirty="0"/>
        </a:p>
      </dgm:t>
    </dgm:pt>
    <dgm:pt modelId="{3B110D18-865C-4408-B6AC-F561D24EA436}" type="parTrans" cxnId="{C743D5B8-B3D8-4356-BADE-75A899A9C83F}">
      <dgm:prSet/>
      <dgm:spPr/>
      <dgm:t>
        <a:bodyPr/>
        <a:lstStyle/>
        <a:p>
          <a:endParaRPr lang="ru-RU"/>
        </a:p>
      </dgm:t>
    </dgm:pt>
    <dgm:pt modelId="{12CBA5EB-FB35-4498-8ABD-2EEA3783A9CB}" type="sibTrans" cxnId="{C743D5B8-B3D8-4356-BADE-75A899A9C83F}">
      <dgm:prSet/>
      <dgm:spPr/>
      <dgm:t>
        <a:bodyPr/>
        <a:lstStyle/>
        <a:p>
          <a:endParaRPr lang="ru-RU"/>
        </a:p>
      </dgm:t>
    </dgm:pt>
    <dgm:pt modelId="{0FB68EBD-8D13-4C90-AFA7-67D224AC8909}">
      <dgm:prSet phldrT="[Текст]"/>
      <dgm:spPr/>
      <dgm:t>
        <a:bodyPr/>
        <a:lstStyle/>
        <a:p>
          <a:r>
            <a:rPr lang="ru-RU" dirty="0" smtClean="0"/>
            <a:t>Ресурс 3</a:t>
          </a:r>
          <a:endParaRPr lang="ru-RU" dirty="0"/>
        </a:p>
      </dgm:t>
    </dgm:pt>
    <dgm:pt modelId="{B439392F-6985-4423-A182-955622E6E13D}" type="parTrans" cxnId="{639B46B2-83F7-4381-8FEA-AA05616FF30A}">
      <dgm:prSet/>
      <dgm:spPr/>
      <dgm:t>
        <a:bodyPr/>
        <a:lstStyle/>
        <a:p>
          <a:endParaRPr lang="ru-RU"/>
        </a:p>
      </dgm:t>
    </dgm:pt>
    <dgm:pt modelId="{5D38ED3D-92C4-4823-ABC4-9A4090E1B847}" type="sibTrans" cxnId="{639B46B2-83F7-4381-8FEA-AA05616FF30A}">
      <dgm:prSet/>
      <dgm:spPr/>
      <dgm:t>
        <a:bodyPr/>
        <a:lstStyle/>
        <a:p>
          <a:endParaRPr lang="ru-RU"/>
        </a:p>
      </dgm:t>
    </dgm:pt>
    <dgm:pt modelId="{2AC16DD6-C61F-4269-8A38-76CED18157CB}">
      <dgm:prSet phldrT="[Текст]"/>
      <dgm:spPr/>
      <dgm:t>
        <a:bodyPr/>
        <a:lstStyle/>
        <a:p>
          <a:r>
            <a:rPr lang="ru-RU" dirty="0" smtClean="0"/>
            <a:t>Ресурс 4</a:t>
          </a:r>
          <a:endParaRPr lang="ru-RU" dirty="0"/>
        </a:p>
      </dgm:t>
    </dgm:pt>
    <dgm:pt modelId="{F8E0E552-979E-498F-B116-844826E4ADE9}" type="parTrans" cxnId="{ABB76BE1-635A-490D-862C-9F1C95436757}">
      <dgm:prSet/>
      <dgm:spPr/>
      <dgm:t>
        <a:bodyPr/>
        <a:lstStyle/>
        <a:p>
          <a:endParaRPr lang="ru-RU"/>
        </a:p>
      </dgm:t>
    </dgm:pt>
    <dgm:pt modelId="{F096A9E6-BEF3-4145-925C-D76B6C87FB49}" type="sibTrans" cxnId="{ABB76BE1-635A-490D-862C-9F1C95436757}">
      <dgm:prSet/>
      <dgm:spPr/>
      <dgm:t>
        <a:bodyPr/>
        <a:lstStyle/>
        <a:p>
          <a:endParaRPr lang="ru-RU"/>
        </a:p>
      </dgm:t>
    </dgm:pt>
    <dgm:pt modelId="{1FC1EE1B-5E01-4699-BC12-BFDF78B2ABAB}" type="pres">
      <dgm:prSet presAssocID="{958BD299-F674-49AF-9445-9DCF489720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39FCE5-94A8-4A73-9EEF-B221B9286241}" type="pres">
      <dgm:prSet presAssocID="{33C99EC0-1673-4292-887C-59D1CED23417}" presName="centerShape" presStyleLbl="node0" presStyleIdx="0" presStyleCnt="1"/>
      <dgm:spPr/>
      <dgm:t>
        <a:bodyPr/>
        <a:lstStyle/>
        <a:p>
          <a:endParaRPr lang="ru-RU"/>
        </a:p>
      </dgm:t>
    </dgm:pt>
    <dgm:pt modelId="{C40AA5D7-CCC0-4870-BD57-84C027FAA804}" type="pres">
      <dgm:prSet presAssocID="{7DBA57AA-3622-4BB7-A544-4205025832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B01FB-C97E-4767-8E45-A3BDB2A3F746}" type="pres">
      <dgm:prSet presAssocID="{7DBA57AA-3622-4BB7-A544-42050258326A}" presName="dummy" presStyleCnt="0"/>
      <dgm:spPr/>
    </dgm:pt>
    <dgm:pt modelId="{B4640D89-A3F3-4C85-A10B-362F1C129468}" type="pres">
      <dgm:prSet presAssocID="{433F77CD-AC28-431D-80EB-F0A7E569919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59902C3C-1A4C-4FAF-A069-D25F41DACB55}" type="pres">
      <dgm:prSet presAssocID="{71A10FCC-30DC-4978-B5F7-CD5524F8584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232EF-FFD4-4253-B72A-F1BA24702476}" type="pres">
      <dgm:prSet presAssocID="{71A10FCC-30DC-4978-B5F7-CD5524F85843}" presName="dummy" presStyleCnt="0"/>
      <dgm:spPr/>
    </dgm:pt>
    <dgm:pt modelId="{1CB6A0D1-B0A1-43BC-B78E-E2793F656711}" type="pres">
      <dgm:prSet presAssocID="{12CBA5EB-FB35-4498-8ABD-2EEA3783A9C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810F368-7A9D-4034-99A8-756153CF5310}" type="pres">
      <dgm:prSet presAssocID="{0FB68EBD-8D13-4C90-AFA7-67D224AC890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519F9-E675-409B-850A-0CE9B73BE7D4}" type="pres">
      <dgm:prSet presAssocID="{0FB68EBD-8D13-4C90-AFA7-67D224AC8909}" presName="dummy" presStyleCnt="0"/>
      <dgm:spPr/>
    </dgm:pt>
    <dgm:pt modelId="{2CBA5445-86CE-489B-9C55-1BE962475A4B}" type="pres">
      <dgm:prSet presAssocID="{5D38ED3D-92C4-4823-ABC4-9A4090E1B84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9C10A8F-A4EF-4607-9B3C-93666D09E344}" type="pres">
      <dgm:prSet presAssocID="{2AC16DD6-C61F-4269-8A38-76CED18157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AC584-C36B-4E05-B764-B2710DF93DF3}" type="pres">
      <dgm:prSet presAssocID="{2AC16DD6-C61F-4269-8A38-76CED18157CB}" presName="dummy" presStyleCnt="0"/>
      <dgm:spPr/>
    </dgm:pt>
    <dgm:pt modelId="{5E080571-EB84-4184-9BEE-05F9DB43CB41}" type="pres">
      <dgm:prSet presAssocID="{F096A9E6-BEF3-4145-925C-D76B6C87FB49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8B32772-9716-40AF-9EEB-A5761EFA46EF}" type="presOf" srcId="{7DBA57AA-3622-4BB7-A544-42050258326A}" destId="{C40AA5D7-CCC0-4870-BD57-84C027FAA804}" srcOrd="0" destOrd="0" presId="urn:microsoft.com/office/officeart/2005/8/layout/radial6"/>
    <dgm:cxn modelId="{CEC008B3-4E79-4786-BBBC-29FF696FEA80}" type="presOf" srcId="{433F77CD-AC28-431D-80EB-F0A7E569919B}" destId="{B4640D89-A3F3-4C85-A10B-362F1C129468}" srcOrd="0" destOrd="0" presId="urn:microsoft.com/office/officeart/2005/8/layout/radial6"/>
    <dgm:cxn modelId="{E9290CAD-10B8-4D8F-BA47-D93845AE0909}" type="presOf" srcId="{71A10FCC-30DC-4978-B5F7-CD5524F85843}" destId="{59902C3C-1A4C-4FAF-A069-D25F41DACB55}" srcOrd="0" destOrd="0" presId="urn:microsoft.com/office/officeart/2005/8/layout/radial6"/>
    <dgm:cxn modelId="{639B46B2-83F7-4381-8FEA-AA05616FF30A}" srcId="{33C99EC0-1673-4292-887C-59D1CED23417}" destId="{0FB68EBD-8D13-4C90-AFA7-67D224AC8909}" srcOrd="2" destOrd="0" parTransId="{B439392F-6985-4423-A182-955622E6E13D}" sibTransId="{5D38ED3D-92C4-4823-ABC4-9A4090E1B847}"/>
    <dgm:cxn modelId="{04EA34AA-DB92-4FE2-8048-C881D2965835}" type="presOf" srcId="{2AC16DD6-C61F-4269-8A38-76CED18157CB}" destId="{49C10A8F-A4EF-4607-9B3C-93666D09E344}" srcOrd="0" destOrd="0" presId="urn:microsoft.com/office/officeart/2005/8/layout/radial6"/>
    <dgm:cxn modelId="{EB31483B-C505-4BF5-B13B-F2617D043F93}" type="presOf" srcId="{0FB68EBD-8D13-4C90-AFA7-67D224AC8909}" destId="{3810F368-7A9D-4034-99A8-756153CF5310}" srcOrd="0" destOrd="0" presId="urn:microsoft.com/office/officeart/2005/8/layout/radial6"/>
    <dgm:cxn modelId="{4247FE3B-093D-4E11-B4D5-6AB205288408}" type="presOf" srcId="{33C99EC0-1673-4292-887C-59D1CED23417}" destId="{0B39FCE5-94A8-4A73-9EEF-B221B9286241}" srcOrd="0" destOrd="0" presId="urn:microsoft.com/office/officeart/2005/8/layout/radial6"/>
    <dgm:cxn modelId="{C743D5B8-B3D8-4356-BADE-75A899A9C83F}" srcId="{33C99EC0-1673-4292-887C-59D1CED23417}" destId="{71A10FCC-30DC-4978-B5F7-CD5524F85843}" srcOrd="1" destOrd="0" parTransId="{3B110D18-865C-4408-B6AC-F561D24EA436}" sibTransId="{12CBA5EB-FB35-4498-8ABD-2EEA3783A9CB}"/>
    <dgm:cxn modelId="{5F98C0A0-AE93-4C30-9A88-98C148614682}" type="presOf" srcId="{958BD299-F674-49AF-9445-9DCF48972076}" destId="{1FC1EE1B-5E01-4699-BC12-BFDF78B2ABAB}" srcOrd="0" destOrd="0" presId="urn:microsoft.com/office/officeart/2005/8/layout/radial6"/>
    <dgm:cxn modelId="{314BDF83-2E2C-4FD1-B209-7B1B7C1C7055}" type="presOf" srcId="{F096A9E6-BEF3-4145-925C-D76B6C87FB49}" destId="{5E080571-EB84-4184-9BEE-05F9DB43CB41}" srcOrd="0" destOrd="0" presId="urn:microsoft.com/office/officeart/2005/8/layout/radial6"/>
    <dgm:cxn modelId="{ABB76BE1-635A-490D-862C-9F1C95436757}" srcId="{33C99EC0-1673-4292-887C-59D1CED23417}" destId="{2AC16DD6-C61F-4269-8A38-76CED18157CB}" srcOrd="3" destOrd="0" parTransId="{F8E0E552-979E-498F-B116-844826E4ADE9}" sibTransId="{F096A9E6-BEF3-4145-925C-D76B6C87FB49}"/>
    <dgm:cxn modelId="{3245FCBA-B124-4AF8-9CBB-240BCAB098CF}" srcId="{958BD299-F674-49AF-9445-9DCF48972076}" destId="{33C99EC0-1673-4292-887C-59D1CED23417}" srcOrd="0" destOrd="0" parTransId="{2D5AB29B-4580-4ABC-A241-D268285568D0}" sibTransId="{66204817-1866-44E9-9FEC-3B4A2EB74C5A}"/>
    <dgm:cxn modelId="{28594535-4100-4142-A761-A7928C9BF766}" srcId="{33C99EC0-1673-4292-887C-59D1CED23417}" destId="{7DBA57AA-3622-4BB7-A544-42050258326A}" srcOrd="0" destOrd="0" parTransId="{82FE639D-2588-4DFE-A8C4-8D6BAE9420A6}" sibTransId="{433F77CD-AC28-431D-80EB-F0A7E569919B}"/>
    <dgm:cxn modelId="{EA6BBA5A-311A-4617-8196-BA64B57F06B5}" type="presOf" srcId="{5D38ED3D-92C4-4823-ABC4-9A4090E1B847}" destId="{2CBA5445-86CE-489B-9C55-1BE962475A4B}" srcOrd="0" destOrd="0" presId="urn:microsoft.com/office/officeart/2005/8/layout/radial6"/>
    <dgm:cxn modelId="{7977BF9E-7805-47B7-9D20-DDE3B7D6929B}" type="presOf" srcId="{12CBA5EB-FB35-4498-8ABD-2EEA3783A9CB}" destId="{1CB6A0D1-B0A1-43BC-B78E-E2793F656711}" srcOrd="0" destOrd="0" presId="urn:microsoft.com/office/officeart/2005/8/layout/radial6"/>
    <dgm:cxn modelId="{B218E0DB-7009-4612-A45F-B2F82E929627}" type="presParOf" srcId="{1FC1EE1B-5E01-4699-BC12-BFDF78B2ABAB}" destId="{0B39FCE5-94A8-4A73-9EEF-B221B9286241}" srcOrd="0" destOrd="0" presId="urn:microsoft.com/office/officeart/2005/8/layout/radial6"/>
    <dgm:cxn modelId="{9FFD5E48-FCF2-4E04-B704-9E239AB5A87A}" type="presParOf" srcId="{1FC1EE1B-5E01-4699-BC12-BFDF78B2ABAB}" destId="{C40AA5D7-CCC0-4870-BD57-84C027FAA804}" srcOrd="1" destOrd="0" presId="urn:microsoft.com/office/officeart/2005/8/layout/radial6"/>
    <dgm:cxn modelId="{A5CFD2E4-5E65-4736-9BDC-CE06EDF54DD6}" type="presParOf" srcId="{1FC1EE1B-5E01-4699-BC12-BFDF78B2ABAB}" destId="{9D2B01FB-C97E-4767-8E45-A3BDB2A3F746}" srcOrd="2" destOrd="0" presId="urn:microsoft.com/office/officeart/2005/8/layout/radial6"/>
    <dgm:cxn modelId="{A90E54FF-DB9D-46E5-9717-04B4AA27B68D}" type="presParOf" srcId="{1FC1EE1B-5E01-4699-BC12-BFDF78B2ABAB}" destId="{B4640D89-A3F3-4C85-A10B-362F1C129468}" srcOrd="3" destOrd="0" presId="urn:microsoft.com/office/officeart/2005/8/layout/radial6"/>
    <dgm:cxn modelId="{FD8E38D2-B7D0-4DC0-9542-18F34B65EAAA}" type="presParOf" srcId="{1FC1EE1B-5E01-4699-BC12-BFDF78B2ABAB}" destId="{59902C3C-1A4C-4FAF-A069-D25F41DACB55}" srcOrd="4" destOrd="0" presId="urn:microsoft.com/office/officeart/2005/8/layout/radial6"/>
    <dgm:cxn modelId="{B57097BE-0A9C-4937-BEF7-9E09C64C09B9}" type="presParOf" srcId="{1FC1EE1B-5E01-4699-BC12-BFDF78B2ABAB}" destId="{379232EF-FFD4-4253-B72A-F1BA24702476}" srcOrd="5" destOrd="0" presId="urn:microsoft.com/office/officeart/2005/8/layout/radial6"/>
    <dgm:cxn modelId="{08667A5A-6A46-45CB-BFCC-4A28496BBA4E}" type="presParOf" srcId="{1FC1EE1B-5E01-4699-BC12-BFDF78B2ABAB}" destId="{1CB6A0D1-B0A1-43BC-B78E-E2793F656711}" srcOrd="6" destOrd="0" presId="urn:microsoft.com/office/officeart/2005/8/layout/radial6"/>
    <dgm:cxn modelId="{40685889-4694-423E-8503-C6241B3A4832}" type="presParOf" srcId="{1FC1EE1B-5E01-4699-BC12-BFDF78B2ABAB}" destId="{3810F368-7A9D-4034-99A8-756153CF5310}" srcOrd="7" destOrd="0" presId="urn:microsoft.com/office/officeart/2005/8/layout/radial6"/>
    <dgm:cxn modelId="{A4AA9406-FC56-420F-99F9-DB5DC0B13C5A}" type="presParOf" srcId="{1FC1EE1B-5E01-4699-BC12-BFDF78B2ABAB}" destId="{577519F9-E675-409B-850A-0CE9B73BE7D4}" srcOrd="8" destOrd="0" presId="urn:microsoft.com/office/officeart/2005/8/layout/radial6"/>
    <dgm:cxn modelId="{F579E9F7-825A-48B3-AAF2-B639423CA3F3}" type="presParOf" srcId="{1FC1EE1B-5E01-4699-BC12-BFDF78B2ABAB}" destId="{2CBA5445-86CE-489B-9C55-1BE962475A4B}" srcOrd="9" destOrd="0" presId="urn:microsoft.com/office/officeart/2005/8/layout/radial6"/>
    <dgm:cxn modelId="{70C9015C-EA1B-4C4D-8B22-7DD632719CD9}" type="presParOf" srcId="{1FC1EE1B-5E01-4699-BC12-BFDF78B2ABAB}" destId="{49C10A8F-A4EF-4607-9B3C-93666D09E344}" srcOrd="10" destOrd="0" presId="urn:microsoft.com/office/officeart/2005/8/layout/radial6"/>
    <dgm:cxn modelId="{E640ED08-6CCA-4BC6-8D4F-D333C5A6B46D}" type="presParOf" srcId="{1FC1EE1B-5E01-4699-BC12-BFDF78B2ABAB}" destId="{75BAC584-C36B-4E05-B764-B2710DF93DF3}" srcOrd="11" destOrd="0" presId="urn:microsoft.com/office/officeart/2005/8/layout/radial6"/>
    <dgm:cxn modelId="{ED36E727-109A-4971-8E32-CB84D7176CF2}" type="presParOf" srcId="{1FC1EE1B-5E01-4699-BC12-BFDF78B2ABAB}" destId="{5E080571-EB84-4184-9BEE-05F9DB43CB4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69A9FB-E117-45FA-9320-B6D06538FCD0}">
      <dsp:nvSpPr>
        <dsp:cNvPr id="0" name=""/>
        <dsp:cNvSpPr/>
      </dsp:nvSpPr>
      <dsp:spPr>
        <a:xfrm>
          <a:off x="694403" y="280145"/>
          <a:ext cx="3620347" cy="3620347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 Издания вузов аналогичного профиля</a:t>
          </a:r>
          <a:endParaRPr lang="ru-RU" sz="1400" kern="1200" dirty="0"/>
        </a:p>
      </dsp:txBody>
      <dsp:txXfrm>
        <a:off x="2602413" y="1047314"/>
        <a:ext cx="1292981" cy="1077484"/>
      </dsp:txXfrm>
    </dsp:sp>
    <dsp:sp modelId="{B6FF8F7A-688A-45AB-883D-38CE323620D3}">
      <dsp:nvSpPr>
        <dsp:cNvPr id="0" name=""/>
        <dsp:cNvSpPr/>
      </dsp:nvSpPr>
      <dsp:spPr>
        <a:xfrm>
          <a:off x="619842" y="409444"/>
          <a:ext cx="3620347" cy="362034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3. Книги издательств учебной литературы</a:t>
          </a:r>
          <a:endParaRPr lang="ru-RU" sz="1400" kern="1200" dirty="0"/>
        </a:p>
      </dsp:txBody>
      <dsp:txXfrm>
        <a:off x="1481829" y="2758360"/>
        <a:ext cx="1939472" cy="948186"/>
      </dsp:txXfrm>
    </dsp:sp>
    <dsp:sp modelId="{FD891EE7-35BB-4969-BDD1-20FEBDE38C1D}">
      <dsp:nvSpPr>
        <dsp:cNvPr id="0" name=""/>
        <dsp:cNvSpPr/>
      </dsp:nvSpPr>
      <dsp:spPr>
        <a:xfrm>
          <a:off x="544302" y="274281"/>
          <a:ext cx="3620347" cy="362034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 Собственные издания вуза</a:t>
          </a:r>
        </a:p>
      </dsp:txBody>
      <dsp:txXfrm>
        <a:off x="963659" y="1041449"/>
        <a:ext cx="1292981" cy="1077484"/>
      </dsp:txXfrm>
    </dsp:sp>
    <dsp:sp modelId="{DFD23E8F-C215-42DF-BCC7-27EAC4DA784B}">
      <dsp:nvSpPr>
        <dsp:cNvPr id="0" name=""/>
        <dsp:cNvSpPr/>
      </dsp:nvSpPr>
      <dsp:spPr>
        <a:xfrm>
          <a:off x="470586" y="56029"/>
          <a:ext cx="4068581" cy="406858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C53AB-BA49-415A-A6E1-52566FDB8A7A}">
      <dsp:nvSpPr>
        <dsp:cNvPr id="0" name=""/>
        <dsp:cNvSpPr/>
      </dsp:nvSpPr>
      <dsp:spPr>
        <a:xfrm>
          <a:off x="395725" y="185098"/>
          <a:ext cx="4068581" cy="406858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C1C30-5CDF-46AA-9166-045DE5C1B5A8}">
      <dsp:nvSpPr>
        <dsp:cNvPr id="0" name=""/>
        <dsp:cNvSpPr/>
      </dsp:nvSpPr>
      <dsp:spPr>
        <a:xfrm>
          <a:off x="319887" y="50164"/>
          <a:ext cx="4068581" cy="406858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310559-8556-4E8F-9D48-02FDA54F4703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Оборудование. Сотрудники.</a:t>
          </a:r>
          <a:endParaRPr lang="ru-RU" sz="1500" kern="1200" dirty="0"/>
        </a:p>
      </dsp:txBody>
      <dsp:txXfrm>
        <a:off x="2155507" y="2277603"/>
        <a:ext cx="1784985" cy="1784985"/>
      </dsp:txXfrm>
    </dsp:sp>
    <dsp:sp modelId="{AB4D5537-7DD3-4DB0-9C04-649127DB73E6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0B58A-B447-4474-8CB7-F0061DA16C03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База данных</a:t>
          </a:r>
          <a:endParaRPr lang="ru-RU" sz="2000" kern="1200" dirty="0"/>
        </a:p>
      </dsp:txBody>
      <dsp:txXfrm>
        <a:off x="160123" y="1063372"/>
        <a:ext cx="1695735" cy="1356588"/>
      </dsp:txXfrm>
    </dsp:sp>
    <dsp:sp modelId="{923842B0-A21C-4F40-9EBC-2A17E2AE47E0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8C4DF-0FB2-4BEF-953C-920C7DAB7DE8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Файловое хранилище</a:t>
          </a:r>
          <a:endParaRPr lang="ru-RU" sz="2000" kern="1200" dirty="0"/>
        </a:p>
      </dsp:txBody>
      <dsp:txXfrm>
        <a:off x="2200132" y="1411"/>
        <a:ext cx="1695735" cy="1356588"/>
      </dsp:txXfrm>
    </dsp:sp>
    <dsp:sp modelId="{21793B78-D426-40EF-BD21-B166BA6C8DF5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AC51B-4C2E-4E61-B4C9-9F0555D3C40F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Программная оболочка</a:t>
          </a:r>
          <a:endParaRPr lang="ru-RU" sz="2000" kern="1200" dirty="0"/>
        </a:p>
      </dsp:txBody>
      <dsp:txXfrm>
        <a:off x="4240140" y="1063372"/>
        <a:ext cx="1695735" cy="13565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080571-EB84-4184-9BEE-05F9DB43CB41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A5445-86CE-489B-9C55-1BE962475A4B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6A0D1-B0A1-43BC-B78E-E2793F656711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40D89-A3F3-4C85-A10B-362F1C129468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9FCE5-94A8-4A73-9EEF-B221B9286241}">
      <dsp:nvSpPr>
        <dsp:cNvPr id="0" name=""/>
        <dsp:cNvSpPr/>
      </dsp:nvSpPr>
      <dsp:spPr>
        <a:xfrm>
          <a:off x="2328416" y="1312416"/>
          <a:ext cx="1439167" cy="1439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АБИС</a:t>
          </a:r>
          <a:endParaRPr lang="ru-RU" sz="3100" kern="1200" dirty="0"/>
        </a:p>
      </dsp:txBody>
      <dsp:txXfrm>
        <a:off x="2328416" y="1312416"/>
        <a:ext cx="1439167" cy="1439167"/>
      </dsp:txXfrm>
    </dsp:sp>
    <dsp:sp modelId="{C40AA5D7-CCC0-4870-BD57-84C027FAA804}">
      <dsp:nvSpPr>
        <dsp:cNvPr id="0" name=""/>
        <dsp:cNvSpPr/>
      </dsp:nvSpPr>
      <dsp:spPr>
        <a:xfrm>
          <a:off x="2544291" y="1843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Ресурс 1</a:t>
          </a:r>
          <a:endParaRPr lang="ru-RU" sz="1700" kern="1200" dirty="0"/>
        </a:p>
      </dsp:txBody>
      <dsp:txXfrm>
        <a:off x="2544291" y="1843"/>
        <a:ext cx="1007417" cy="1007417"/>
      </dsp:txXfrm>
    </dsp:sp>
    <dsp:sp modelId="{59902C3C-1A4C-4FAF-A069-D25F41DACB55}">
      <dsp:nvSpPr>
        <dsp:cNvPr id="0" name=""/>
        <dsp:cNvSpPr/>
      </dsp:nvSpPr>
      <dsp:spPr>
        <a:xfrm>
          <a:off x="4070738" y="1528291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Ресурс 2</a:t>
          </a:r>
          <a:endParaRPr lang="ru-RU" sz="1700" kern="1200" dirty="0"/>
        </a:p>
      </dsp:txBody>
      <dsp:txXfrm>
        <a:off x="4070738" y="1528291"/>
        <a:ext cx="1007417" cy="1007417"/>
      </dsp:txXfrm>
    </dsp:sp>
    <dsp:sp modelId="{3810F368-7A9D-4034-99A8-756153CF5310}">
      <dsp:nvSpPr>
        <dsp:cNvPr id="0" name=""/>
        <dsp:cNvSpPr/>
      </dsp:nvSpPr>
      <dsp:spPr>
        <a:xfrm>
          <a:off x="2544291" y="3054738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Ресурс 3</a:t>
          </a:r>
          <a:endParaRPr lang="ru-RU" sz="1700" kern="1200" dirty="0"/>
        </a:p>
      </dsp:txBody>
      <dsp:txXfrm>
        <a:off x="2544291" y="3054738"/>
        <a:ext cx="1007417" cy="1007417"/>
      </dsp:txXfrm>
    </dsp:sp>
    <dsp:sp modelId="{49C10A8F-A4EF-4607-9B3C-93666D09E344}">
      <dsp:nvSpPr>
        <dsp:cNvPr id="0" name=""/>
        <dsp:cNvSpPr/>
      </dsp:nvSpPr>
      <dsp:spPr>
        <a:xfrm>
          <a:off x="1017843" y="1528291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Ресурс 4</a:t>
          </a:r>
          <a:endParaRPr lang="ru-RU" sz="1700" kern="1200" dirty="0"/>
        </a:p>
      </dsp:txBody>
      <dsp:txXfrm>
        <a:off x="1017843" y="1528291"/>
        <a:ext cx="1007417" cy="1007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1AC3EF-B3C6-442E-A951-8929BA57D7C2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5600" cy="4464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340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2340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5DF6BE-B7D6-4F1B-B415-9B6B68217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7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3723B32-349A-4202-8B3D-53743337010F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1C710FE-F74E-4408-9D61-4A662F2CD005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726B3B1-DC50-48DB-8E11-D22555FF9D74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DF6BE-B7D6-4F1B-B415-9B6B68217F5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295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DF6BE-B7D6-4F1B-B415-9B6B68217F5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192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B4A63-9E9A-4C31-85B1-ADC1E436E45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62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A1B1268-71E1-4A7B-9B17-986E4D54863C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084C4A7-689E-4AAE-87BD-D653CE870C5B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DF6BE-B7D6-4F1B-B415-9B6B68217F5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8049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DF6BE-B7D6-4F1B-B415-9B6B68217F5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52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E8993-166D-44A3-81CD-9EA9085946D6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4804F-26BC-4E45-9608-8C3EC19AA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021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19BB-52F1-4CF7-B600-0D973A77101B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37081-E17A-48C6-91B5-E5C7B28B3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357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030C-62A2-4E47-AD43-A7F65AF26C62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7509-779D-46BB-AB4C-2B9201E5B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331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FFC1A-D6C5-4684-94A8-CC66329D9B54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BDA4E-A84A-4D73-A802-59D9939AF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2C3C-B873-4DFD-A641-67E73E8A4AC7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8673-7718-44DD-8003-542437338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161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468C-0FE9-4FC7-86F5-148310032C1C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40405-64DF-4D98-A163-1FB8ED24D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28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C96CA-BA26-4E80-8297-599A6BA8DCBD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2FA43-4554-47B6-A0AA-0D717CD2F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994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E9260-0DA8-4D9C-BF9C-4D96C7969B29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18A1B-9970-4894-BD76-92BDA52C5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586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20FC2-237A-4A99-98C2-ED51316255F1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1CC4C-2DD3-41BD-B5B4-663137C7F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4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12450-F115-467A-B25A-559338621084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DDFB27-7705-4F73-9562-95577E2CE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37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30A7E-0E03-48F4-8049-742A63BC7D62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16DF-4BD9-43CC-B2EC-D3FDC96B0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445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F63295A-8200-488C-A739-A4C63E97D4E4}" type="datetime1">
              <a:rPr lang="ru-RU" smtClean="0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2516E44-DA8C-4973-92E9-A5DAB2884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07" r:id="rId7"/>
    <p:sldLayoutId id="2147483712" r:id="rId8"/>
    <p:sldLayoutId id="2147483713" r:id="rId9"/>
    <p:sldLayoutId id="2147483708" r:id="rId10"/>
    <p:sldLayoutId id="21474837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rus.r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mailto:support@knorusmedia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rus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office@knorus.ru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edu.ru/db-mon/mo/Data/d_10/prm588-1.htm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g.ru/2011/11/18/rosobrnadzor-dok.html" TargetMode="External"/><Relationship Id="rId5" Type="http://schemas.openxmlformats.org/officeDocument/2006/relationships/hyperlink" Target="http://www.edu.ru/db-mon/mo/Data/d_10/prm8-1.pdf" TargetMode="External"/><Relationship Id="rId4" Type="http://schemas.openxmlformats.org/officeDocument/2006/relationships/hyperlink" Target="http://www.edu.ru/db-mon/mo/Data/d_11/m1975.html" TargetMode="Externa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rusmedia.ru/upload/knorusmedia/EBS_banners.zi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752607" y="1556641"/>
            <a:ext cx="5648325" cy="140293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Электронная библиотечная система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учебного заведения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/>
          <a:lstStyle/>
          <a:p>
            <a:pPr eaLnBrk="1" hangingPunct="1">
              <a:defRPr/>
            </a:pPr>
            <a:r>
              <a:rPr lang="ru-RU" cap="none">
                <a:ea typeface="Tunga" pitchFamily="2"/>
              </a:rPr>
              <a:t>КОМПАНИЯ «КНОРУС»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2410255">
            <a:off x="410704" y="1089309"/>
            <a:ext cx="1464308" cy="125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620713"/>
            <a:ext cx="8785225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Электронные образовательные ресурсы </a:t>
            </a:r>
            <a:r>
              <a:rPr lang="ru-RU" dirty="0" err="1" smtClean="0"/>
              <a:t>Кнорус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5851525" cy="3027362"/>
          </a:xfrm>
        </p:spPr>
        <p:txBody>
          <a:bodyPr rtlCol="0">
            <a:normAutofit/>
          </a:bodyPr>
          <a:lstStyle/>
          <a:p>
            <a:pPr marL="173736" lvl="1" indent="-173736" eaLnBrk="1" fontAlgn="auto" hangingPunct="1">
              <a:spcBef>
                <a:spcPts val="800"/>
              </a:spcBef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Электронные учебники</a:t>
            </a:r>
            <a:r>
              <a:rPr lang="en-US" b="1" dirty="0" smtClean="0">
                <a:solidFill>
                  <a:schemeClr val="accent2"/>
                </a:solidFill>
              </a:rPr>
              <a:t> (</a:t>
            </a:r>
            <a:r>
              <a:rPr lang="ru-RU" b="1" dirty="0" smtClean="0">
                <a:solidFill>
                  <a:schemeClr val="accent2"/>
                </a:solidFill>
              </a:rPr>
              <a:t>сетевые и локальные версии)</a:t>
            </a:r>
          </a:p>
          <a:p>
            <a:pPr marL="173736" lvl="1" indent="-173736" eaLnBrk="1" fontAlgn="auto" hangingPunct="1">
              <a:spcBef>
                <a:spcPts val="800"/>
              </a:spcBef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Цифровые книги (сетевые версии)</a:t>
            </a:r>
          </a:p>
          <a:p>
            <a:pPr marL="173736" lvl="1" indent="-173736" eaLnBrk="1" fontAlgn="auto" hangingPunct="1">
              <a:spcBef>
                <a:spcPts val="800"/>
              </a:spcBef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Электронная библиотека </a:t>
            </a:r>
            <a:r>
              <a:rPr lang="en-US" b="1" dirty="0" smtClean="0">
                <a:solidFill>
                  <a:schemeClr val="accent2"/>
                </a:solidFill>
              </a:rPr>
              <a:t>BOOK.ru</a:t>
            </a:r>
            <a:r>
              <a:rPr lang="ru-RU" dirty="0" smtClean="0">
                <a:solidFill>
                  <a:schemeClr val="accent2"/>
                </a:solidFill>
              </a:rPr>
              <a:t>: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любые книги на </a:t>
            </a:r>
            <a:r>
              <a:rPr lang="ru-RU" dirty="0" smtClean="0"/>
              <a:t>выбор</a:t>
            </a:r>
            <a:endParaRPr lang="ru-RU" dirty="0"/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одна или несколько тематик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одно или несколько </a:t>
            </a:r>
            <a:r>
              <a:rPr lang="ru-RU" dirty="0" smtClean="0"/>
              <a:t>издательских коллекций</a:t>
            </a:r>
            <a:endParaRPr lang="ru-RU" dirty="0"/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срок доступа на </a:t>
            </a:r>
            <a:r>
              <a:rPr lang="ru-RU" dirty="0" smtClean="0"/>
              <a:t>выбор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количество </a:t>
            </a:r>
            <a:r>
              <a:rPr lang="ru-RU" dirty="0"/>
              <a:t>доступов </a:t>
            </a:r>
            <a:r>
              <a:rPr lang="ru-RU" dirty="0" smtClean="0"/>
              <a:t>любое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5724525" y="2420938"/>
            <a:ext cx="2954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Контактная информация:</a:t>
            </a:r>
          </a:p>
          <a:p>
            <a:r>
              <a:rPr lang="en-US"/>
              <a:t>+7 </a:t>
            </a:r>
            <a:r>
              <a:rPr lang="ru-RU"/>
              <a:t>(495) 741-46-28</a:t>
            </a:r>
          </a:p>
          <a:p>
            <a:r>
              <a:rPr lang="en-US"/>
              <a:t>office@knorus.ru</a:t>
            </a:r>
            <a:endParaRPr lang="ru-RU"/>
          </a:p>
          <a:p>
            <a:r>
              <a:rPr lang="en-US">
                <a:hlinkClick r:id="rId3"/>
              </a:rPr>
              <a:t>www.knorus.ru</a:t>
            </a:r>
            <a:r>
              <a:rPr lang="en-US"/>
              <a:t> </a:t>
            </a:r>
            <a:endParaRPr lang="ru-RU"/>
          </a:p>
          <a:p>
            <a:endParaRPr lang="en-US"/>
          </a:p>
          <a:p>
            <a:r>
              <a:rPr lang="ru-RU"/>
              <a:t>Техническая поддержка: </a:t>
            </a:r>
            <a:r>
              <a:rPr lang="en-US"/>
              <a:t>(495) 988-60-46</a:t>
            </a:r>
          </a:p>
          <a:p>
            <a:r>
              <a:rPr lang="en-US">
                <a:hlinkClick r:id="rId4"/>
              </a:rPr>
              <a:t>support@knorusmedia.ru</a:t>
            </a:r>
            <a:r>
              <a:rPr lang="en-US"/>
              <a:t> </a:t>
            </a:r>
            <a:endParaRPr lang="ru-RU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4316413"/>
            <a:ext cx="4038600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BDA4E-A84A-4D73-A802-59D9939AF0B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5572125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 нас</a:t>
            </a:r>
            <a:endParaRPr lang="ru-RU" dirty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2124075" y="1052513"/>
            <a:ext cx="6769100" cy="3702050"/>
          </a:xfrm>
        </p:spPr>
        <p:txBody>
          <a:bodyPr/>
          <a:lstStyle/>
          <a:p>
            <a:pPr eaLnBrk="1" hangingPunct="1"/>
            <a:r>
              <a:rPr lang="ru-RU" sz="1800" dirty="0" smtClean="0"/>
              <a:t>Компания КНОРУС более 18 лет поставляет учебную литературу</a:t>
            </a:r>
            <a:endParaRPr lang="en-US" sz="1800" dirty="0" smtClean="0"/>
          </a:p>
          <a:p>
            <a:pPr eaLnBrk="1" hangingPunct="1"/>
            <a:r>
              <a:rPr lang="ru-RU" sz="1800" dirty="0" smtClean="0"/>
              <a:t>Под маркой  КНОРУС выходит более 1500 наименований книг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Вехи электронного направления:</a:t>
            </a:r>
          </a:p>
          <a:p>
            <a:pPr eaLnBrk="1" hangingPunct="1"/>
            <a:r>
              <a:rPr lang="ru-RU" dirty="0" smtClean="0"/>
              <a:t>2007 год – выпущены первые электронные учебники.</a:t>
            </a:r>
          </a:p>
          <a:p>
            <a:pPr eaLnBrk="1" hangingPunct="1"/>
            <a:r>
              <a:rPr lang="ru-RU" dirty="0" smtClean="0"/>
              <a:t>2009 год – разработана серия аудиокниг.</a:t>
            </a:r>
          </a:p>
          <a:p>
            <a:pPr eaLnBrk="1" hangingPunct="1"/>
            <a:r>
              <a:rPr lang="ru-RU" dirty="0" smtClean="0"/>
              <a:t>2010 год – организована электронно-библиотечная система </a:t>
            </a:r>
            <a:r>
              <a:rPr lang="en-US" dirty="0" smtClean="0"/>
              <a:t>BOOK.ru</a:t>
            </a:r>
            <a:r>
              <a:rPr lang="ru-RU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smtClean="0"/>
              <a:t>2011 </a:t>
            </a:r>
            <a:r>
              <a:rPr lang="ru-RU" dirty="0" smtClean="0"/>
              <a:t>год – стартовали продажи защищенных цифровых книг.</a:t>
            </a:r>
          </a:p>
          <a:p>
            <a:pPr eaLnBrk="1" hangingPunct="1"/>
            <a:r>
              <a:rPr lang="ru-RU" dirty="0" smtClean="0"/>
              <a:t>2012 год – открыты программы «РИНЦ» для преподавателей и  	«Электронный образовательный ресурс» для комплексного 	обеспечения ЭБС в учебных заведений</a:t>
            </a:r>
          </a:p>
          <a:p>
            <a:pPr eaLnBrk="1" hangingPunct="1"/>
            <a:endParaRPr lang="ru-RU" dirty="0" smtClean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4427984" y="5445224"/>
            <a:ext cx="3671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r" eaLnBrk="1" hangingPunct="1"/>
            <a:r>
              <a:rPr lang="ru-RU" b="1" dirty="0"/>
              <a:t>Контактная информация:</a:t>
            </a:r>
          </a:p>
          <a:p>
            <a:pPr algn="r" eaLnBrk="1" hangingPunct="1"/>
            <a:r>
              <a:rPr lang="ru-RU" dirty="0"/>
              <a:t>(495) 741-46-28</a:t>
            </a:r>
          </a:p>
          <a:p>
            <a:pPr algn="r" eaLnBrk="1" hangingPunct="1"/>
            <a:r>
              <a:rPr lang="en-US" dirty="0">
                <a:hlinkClick r:id="rId3"/>
              </a:rPr>
              <a:t>www.knorus.ru</a:t>
            </a:r>
            <a:endParaRPr lang="ru-RU" dirty="0"/>
          </a:p>
          <a:p>
            <a:pPr algn="r" eaLnBrk="1" hangingPunct="1"/>
            <a:r>
              <a:rPr lang="en-US" dirty="0">
                <a:hlinkClick r:id="rId4"/>
              </a:rPr>
              <a:t>office@knorus.ru</a:t>
            </a:r>
            <a:r>
              <a:rPr lang="ru-RU" dirty="0"/>
              <a:t> </a:t>
            </a: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73463"/>
            <a:ext cx="13811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BDA4E-A84A-4D73-A802-59D9939AF0B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Действующие требования к ЭБС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3960440"/>
          </a:xfrm>
        </p:spPr>
        <p:txBody>
          <a:bodyPr/>
          <a:lstStyle/>
          <a:p>
            <a:pPr lvl="0"/>
            <a:r>
              <a:rPr lang="ru-RU" sz="1200" dirty="0" smtClean="0">
                <a:hlinkClick r:id="rId3"/>
              </a:rPr>
              <a:t>Приказ </a:t>
            </a:r>
            <a:r>
              <a:rPr lang="ru-RU" sz="1200" dirty="0">
                <a:hlinkClick r:id="rId3"/>
              </a:rPr>
              <a:t>№ 588 на сайте Министерства образования и науки РФ.</a:t>
            </a:r>
            <a:r>
              <a:rPr lang="ru-RU" sz="1200" dirty="0"/>
              <a:t> </a:t>
            </a:r>
            <a:endParaRPr lang="ru-RU" sz="1200" dirty="0" smtClean="0"/>
          </a:p>
          <a:p>
            <a:pPr lvl="0"/>
            <a:r>
              <a:rPr lang="ru-RU" sz="1200" dirty="0"/>
              <a:t>	</a:t>
            </a:r>
            <a:r>
              <a:rPr lang="ru-RU" sz="1200" dirty="0" smtClean="0"/>
              <a:t>Дополнение к форме справки о наличии ЭБС: наименование ЭБС, адрес, св.-во СМИ, св.-во БД, одновременный доступ 25%</a:t>
            </a:r>
          </a:p>
          <a:p>
            <a:pPr lvl="0"/>
            <a:r>
              <a:rPr lang="ru-RU" sz="1200" dirty="0" smtClean="0">
                <a:hlinkClick r:id="rId4"/>
              </a:rPr>
              <a:t>Приказ </a:t>
            </a:r>
            <a:r>
              <a:rPr lang="ru-RU" sz="1200" dirty="0">
                <a:hlinkClick r:id="rId4"/>
              </a:rPr>
              <a:t>№ 1975 на сайте Министерства образования и науки РФ.</a:t>
            </a:r>
            <a:r>
              <a:rPr lang="ru-RU" sz="1200" dirty="0"/>
              <a:t> </a:t>
            </a:r>
          </a:p>
          <a:p>
            <a:pPr lvl="0"/>
            <a:r>
              <a:rPr lang="ru-RU" sz="1200" dirty="0" smtClean="0"/>
              <a:t>	В п. 7.17 включено требование одновременного доступа 100% обучающихся, абзац 4 о 25% одновременных доступов исключен. </a:t>
            </a:r>
            <a:r>
              <a:rPr lang="ru-RU" sz="1200" dirty="0" smtClean="0">
                <a:hlinkClick r:id="rId5"/>
              </a:rPr>
              <a:t>Пример ФГОС «010100 Математика»</a:t>
            </a:r>
            <a:endParaRPr lang="ru-RU" sz="1200" dirty="0" smtClean="0"/>
          </a:p>
          <a:p>
            <a:pPr lvl="0"/>
            <a:r>
              <a:rPr lang="ru-RU" sz="1200" dirty="0" smtClean="0">
                <a:hlinkClick r:id="rId6"/>
              </a:rPr>
              <a:t>Приказ </a:t>
            </a:r>
            <a:r>
              <a:rPr lang="ru-RU" sz="1200" dirty="0" err="1">
                <a:hlinkClick r:id="rId6"/>
              </a:rPr>
              <a:t>Рособрнадзора</a:t>
            </a:r>
            <a:r>
              <a:rPr lang="ru-RU" sz="1200" dirty="0">
                <a:hlinkClick r:id="rId6"/>
              </a:rPr>
              <a:t> № 1953 от 5 сентября 2011 г. на сайте Российской газеты</a:t>
            </a:r>
            <a:r>
              <a:rPr lang="ru-RU" sz="1200" dirty="0" smtClean="0">
                <a:hlinkClick r:id="rId6"/>
              </a:rPr>
              <a:t>.</a:t>
            </a:r>
            <a:endParaRPr lang="ru-RU" sz="1200" dirty="0" smtClean="0"/>
          </a:p>
          <a:p>
            <a:pPr lvl="0"/>
            <a:endParaRPr lang="ru-RU" sz="1200" dirty="0"/>
          </a:p>
          <a:p>
            <a:pPr lvl="0"/>
            <a:r>
              <a:rPr lang="ru-RU" sz="1200" dirty="0" smtClean="0"/>
              <a:t>Методика проверки наличия в учебном заведении ЭБС </a:t>
            </a:r>
            <a:r>
              <a:rPr lang="ru-RU" sz="1200" dirty="0" smtClean="0"/>
              <a:t>:</a:t>
            </a:r>
            <a:endParaRPr lang="ru-RU" sz="1200" dirty="0" smtClean="0"/>
          </a:p>
          <a:p>
            <a:pPr lvl="0">
              <a:buFont typeface="Arial" pitchFamily="34" charset="0"/>
              <a:buChar char="•"/>
            </a:pPr>
            <a:r>
              <a:rPr lang="ru-RU" sz="1200" dirty="0" smtClean="0"/>
              <a:t>Проверка документов (свидетельства СМИ, БД, ПЭВМ, договоры с поставщиками ЭБС).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/>
              <a:t>Перечень изданий по таблице приказа 1953 и выборочная проверка реальной доступности части изданий.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/>
              <a:t>Опрос студентов письменный и устный.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/>
              <a:t>Проверка удаленного доступа (вне помещений УЗ).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/>
              <a:t>Контроль наличия договоров на отсканированные и другие внутренние фонды.</a:t>
            </a:r>
          </a:p>
          <a:p>
            <a:pPr lvl="0">
              <a:buFont typeface="Arial" pitchFamily="34" charset="0"/>
              <a:buChar char="•"/>
            </a:pPr>
            <a:endParaRPr lang="ru-RU" dirty="0"/>
          </a:p>
          <a:p>
            <a:pPr lvl="0"/>
            <a:r>
              <a:rPr lang="ru-RU" dirty="0"/>
              <a:t> </a:t>
            </a:r>
            <a:r>
              <a:rPr lang="ru-RU" dirty="0" smtClean="0"/>
              <a:t>	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869160"/>
            <a:ext cx="1257358" cy="18275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869160"/>
            <a:ext cx="1225418" cy="18275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69160"/>
            <a:ext cx="1276298" cy="18275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BDA4E-A84A-4D73-A802-59D9939AF0B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1575" cy="549275"/>
          </a:xfrm>
        </p:spPr>
        <p:txBody>
          <a:bodyPr/>
          <a:lstStyle/>
          <a:p>
            <a:r>
              <a:rPr lang="ru-RU" dirty="0" smtClean="0"/>
              <a:t>Приказ 1953 </a:t>
            </a:r>
            <a:r>
              <a:rPr lang="ru-RU" dirty="0" err="1" smtClean="0"/>
              <a:t>Рособрнадзора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7218491"/>
              </p:ext>
            </p:extLst>
          </p:nvPr>
        </p:nvGraphicFramePr>
        <p:xfrm>
          <a:off x="899592" y="764704"/>
          <a:ext cx="7539717" cy="3635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7799"/>
                <a:gridCol w="1375300"/>
                <a:gridCol w="1375300"/>
                <a:gridCol w="1375300"/>
                <a:gridCol w="1376018"/>
              </a:tblGrid>
              <a:tr h="45567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cap="small" spc="25" dirty="0">
                          <a:effectLst/>
                        </a:rPr>
                        <a:t>Учебные заведения обязаны повышать показатели обеспечения </a:t>
                      </a:r>
                      <a:endParaRPr lang="ru-RU" sz="13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cap="small" spc="25" dirty="0">
                          <a:effectLst/>
                        </a:rPr>
                        <a:t>(Приказ </a:t>
                      </a:r>
                      <a:r>
                        <a:rPr lang="ru-RU" sz="1300" cap="small" spc="25" dirty="0" err="1">
                          <a:effectLst/>
                        </a:rPr>
                        <a:t>рособрнадзора</a:t>
                      </a:r>
                      <a:r>
                        <a:rPr lang="ru-RU" sz="1300" cap="small" spc="25" dirty="0">
                          <a:effectLst/>
                        </a:rPr>
                        <a:t> от 5 сентября 2011 г. N 1953 г.)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Год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2012</a:t>
                      </a:r>
                      <a:endParaRPr lang="ru-RU" sz="1300" b="0" dirty="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</a:tr>
              <a:tr h="675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Учебных изданий не старше 5-10 лет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2500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3500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4500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5000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</a:tr>
              <a:tr h="488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Общее кол-во изданий в ЭБС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5000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10 000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50 000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100 000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</a:tr>
              <a:tr h="279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Монографий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500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750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</a:tr>
              <a:tr h="28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Журналов ВАК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50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75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</a:tr>
              <a:tr h="297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Издательств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25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50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75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</a:tr>
              <a:tr h="21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Изданий по 20% УГС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20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75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</a:tr>
              <a:tr h="631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Обеспеченные дисциплины к общему кол-ву (не менее 3 изд.)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0,25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0,5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0,75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ru-RU" sz="1300" b="1" i="1" dirty="0">
                        <a:solidFill>
                          <a:schemeClr val="accent2"/>
                        </a:solidFill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81003" marR="81003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71600" y="4486968"/>
            <a:ext cx="738132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>
                <a:latin typeface="Constantia" pitchFamily="18" charset="0"/>
                <a:ea typeface="Constantia" pitchFamily="18" charset="0"/>
                <a:cs typeface="Times New Roman" pitchFamily="18" charset="0"/>
              </a:rPr>
              <a:t>Е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сли не выполнен уровень одного из критериев, УЗ может компенсировать его перевыполнением по другому критерию. Достижение минимальных</a:t>
            </a:r>
            <a:r>
              <a:rPr kumimoji="0" lang="ru-RU" sz="1100" b="0" i="1" u="none" strike="noStrike" cap="none" normalizeH="0" dirty="0" smtClean="0">
                <a:ln>
                  <a:noFill/>
                </a:ln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 показателей при этом обязательно ( в таблице такие показатели выделены </a:t>
            </a:r>
            <a:r>
              <a:rPr lang="ru-RU" sz="1100" b="1" i="1" dirty="0" smtClean="0">
                <a:solidFill>
                  <a:schemeClr val="accent2"/>
                </a:solidFill>
                <a:latin typeface="Constantia" pitchFamily="18" charset="0"/>
                <a:ea typeface="Constantia" pitchFamily="18" charset="0"/>
                <a:cs typeface="Times New Roman" pitchFamily="18" charset="0"/>
              </a:rPr>
              <a:t>жирным шрифтом и цветом</a:t>
            </a:r>
            <a:r>
              <a:rPr kumimoji="0" lang="ru-RU" sz="1100" b="0" i="1" u="none" strike="noStrike" cap="none" normalizeH="0" dirty="0" smtClean="0">
                <a:ln>
                  <a:noFill/>
                </a:ln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). 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BDA4E-A84A-4D73-A802-59D9939AF0B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5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 </a:t>
            </a:r>
            <a:r>
              <a:rPr lang="ru-RU" dirty="0" smtClean="0"/>
              <a:t>ЭБС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5906263"/>
              </p:ext>
            </p:extLst>
          </p:nvPr>
        </p:nvGraphicFramePr>
        <p:xfrm>
          <a:off x="0" y="1274031"/>
          <a:ext cx="4860032" cy="4309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4510128" y="908720"/>
            <a:ext cx="4419600" cy="4896544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Цель электронной библиотеки – </a:t>
            </a:r>
            <a:r>
              <a:rPr lang="ru-RU" sz="2000" dirty="0" smtClean="0"/>
              <a:t>обеспечение учебного процесса информацией в электронном виде онлайн. </a:t>
            </a:r>
          </a:p>
          <a:p>
            <a:r>
              <a:rPr lang="ru-RU" sz="2000" b="1" dirty="0" smtClean="0"/>
              <a:t>Содержание ЭБС – </a:t>
            </a:r>
            <a:r>
              <a:rPr lang="ru-RU" sz="2000" dirty="0" smtClean="0"/>
              <a:t>актуальные для учебного процесса издания: учебная и научная литература преподавателей учебного заведения, других учебных заведений аналогичного профиля,  издательств учебной литературы.   </a:t>
            </a:r>
          </a:p>
          <a:p>
            <a:r>
              <a:rPr lang="ru-RU" sz="2000" b="1" dirty="0" smtClean="0"/>
              <a:t>Принцип актуальности</a:t>
            </a:r>
            <a:r>
              <a:rPr lang="ru-RU" sz="2000" dirty="0" smtClean="0"/>
              <a:t>. Учебники третьего поколения, современный функционал, доступность и оперативная поддержка.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354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365125"/>
            <a:ext cx="8551863" cy="5492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Информационная </a:t>
            </a:r>
            <a:r>
              <a:rPr lang="ru-RU" dirty="0" smtClean="0"/>
              <a:t>система для ЭБС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BDA4E-A84A-4D73-A802-59D9939AF0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788024" y="1124744"/>
            <a:ext cx="40564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/>
            <a:r>
              <a:rPr lang="ru-RU" dirty="0" smtClean="0"/>
              <a:t>Программная оболочка: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Защита контента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Рабочее место пользователя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/>
              <a:t>Рабочее место </a:t>
            </a:r>
            <a:r>
              <a:rPr lang="ru-RU" dirty="0" smtClean="0"/>
              <a:t>библиотекаря</a:t>
            </a:r>
            <a:endParaRPr lang="ru-R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/>
              <a:t>Рабочее место </a:t>
            </a:r>
            <a:r>
              <a:rPr lang="ru-RU" dirty="0" smtClean="0"/>
              <a:t>комплектатора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Доработка под гос. </a:t>
            </a:r>
            <a:r>
              <a:rPr lang="ru-RU" dirty="0" smtClean="0"/>
              <a:t>Требования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Поиск и навигация</a:t>
            </a:r>
            <a:endParaRPr lang="ru-RU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ru-RU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023605408"/>
              </p:ext>
            </p:extLst>
          </p:nvPr>
        </p:nvGraphicFramePr>
        <p:xfrm>
          <a:off x="323528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2664991" cy="2304256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sz="2000" b="0" dirty="0" smtClean="0"/>
              <a:t>АБИС</a:t>
            </a:r>
            <a:endParaRPr lang="en-US" sz="2000" b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ru-RU" sz="2000" b="0" dirty="0" smtClean="0"/>
              <a:t>Автоматическая авторизация</a:t>
            </a:r>
            <a:endParaRPr lang="ru-RU" sz="2000" b="0" dirty="0"/>
          </a:p>
          <a:p>
            <a:pPr eaLnBrk="1" hangingPunct="1">
              <a:buFont typeface="Arial" pitchFamily="34" charset="0"/>
              <a:buChar char="•"/>
            </a:pPr>
            <a:r>
              <a:rPr lang="ru-RU" sz="2000" b="0" dirty="0" smtClean="0"/>
              <a:t>Полнотекстовый поиск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000" b="0" dirty="0" smtClean="0"/>
              <a:t>Единая статистика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0825" y="365125"/>
            <a:ext cx="8785225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Интеграция ресурсов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BDA4E-A84A-4D73-A802-59D9939AF0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303627540"/>
              </p:ext>
            </p:extLst>
          </p:nvPr>
        </p:nvGraphicFramePr>
        <p:xfrm>
          <a:off x="2699792" y="8367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998147" cy="549275"/>
          </a:xfrm>
        </p:spPr>
        <p:txBody>
          <a:bodyPr/>
          <a:lstStyle/>
          <a:p>
            <a:r>
              <a:rPr lang="ru-RU" dirty="0" smtClean="0"/>
              <a:t>Продвижение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7521575" cy="3168352"/>
          </a:xfrm>
        </p:spPr>
        <p:txBody>
          <a:bodyPr/>
          <a:lstStyle/>
          <a:p>
            <a:pPr>
              <a:buAutoNum type="arabicPeriod"/>
            </a:pPr>
            <a:r>
              <a:rPr lang="ru-RU" dirty="0" smtClean="0"/>
              <a:t>Размещение баннеров </a:t>
            </a:r>
            <a:r>
              <a:rPr lang="en-US" dirty="0" smtClean="0"/>
              <a:t>BOOK.ru</a:t>
            </a:r>
            <a:r>
              <a:rPr lang="ru-RU" dirty="0" smtClean="0"/>
              <a:t> на сайте УЗ. </a:t>
            </a:r>
            <a:r>
              <a:rPr lang="ru-RU" dirty="0" smtClean="0">
                <a:hlinkClick r:id="rId3"/>
              </a:rPr>
              <a:t>Скачать баннеры</a:t>
            </a:r>
            <a:r>
              <a:rPr lang="ru-RU" dirty="0" smtClean="0"/>
              <a:t>.</a:t>
            </a:r>
          </a:p>
          <a:p>
            <a:pPr>
              <a:buAutoNum type="arabicPeriod"/>
            </a:pPr>
            <a:r>
              <a:rPr lang="ru-RU" dirty="0" smtClean="0"/>
              <a:t>Регистрация всех </a:t>
            </a:r>
            <a:r>
              <a:rPr lang="en-US" dirty="0" smtClean="0"/>
              <a:t>IP</a:t>
            </a:r>
            <a:r>
              <a:rPr lang="ru-RU" dirty="0" smtClean="0"/>
              <a:t>-адресов УЗ в ЭБС.</a:t>
            </a:r>
          </a:p>
          <a:p>
            <a:pPr>
              <a:buAutoNum type="arabicPeriod"/>
            </a:pPr>
            <a:r>
              <a:rPr lang="ru-RU" dirty="0" smtClean="0"/>
              <a:t>Листовки, буклеты и плакаты в помещениях УЗ.</a:t>
            </a:r>
          </a:p>
          <a:p>
            <a:pPr>
              <a:buAutoNum type="arabicPeriod"/>
            </a:pPr>
            <a:r>
              <a:rPr lang="ru-RU" dirty="0" smtClean="0"/>
              <a:t>Тренинги для преподавателей и студентов по работе с системой.</a:t>
            </a:r>
          </a:p>
          <a:p>
            <a:pPr>
              <a:buAutoNum type="arabicPeriod"/>
            </a:pPr>
            <a:r>
              <a:rPr lang="ru-RU" dirty="0" smtClean="0"/>
              <a:t>Выдача карточек или распечаток с индивидуальным кодом доступа при раздаче книг.</a:t>
            </a:r>
          </a:p>
          <a:p>
            <a:pPr>
              <a:buAutoNum type="arabicPeriod"/>
            </a:pPr>
            <a:r>
              <a:rPr lang="ru-RU" dirty="0" smtClean="0"/>
              <a:t>Информирование преподавателей.</a:t>
            </a:r>
          </a:p>
          <a:p>
            <a:pPr>
              <a:buAutoNum type="arabicPeriod"/>
            </a:pPr>
            <a:r>
              <a:rPr lang="ru-RU" dirty="0" smtClean="0"/>
              <a:t>Размещение каталога книг ЭБС </a:t>
            </a:r>
            <a:r>
              <a:rPr lang="ru-RU" dirty="0" smtClean="0"/>
              <a:t>в каталоге библиотеки </a:t>
            </a:r>
            <a:r>
              <a:rPr lang="ru-RU" dirty="0" smtClean="0"/>
              <a:t>с прямой ссылкой на страницу чтения книги в ЭБС.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BDA4E-A84A-4D73-A802-59D9939AF0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529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использования </a:t>
            </a:r>
            <a:r>
              <a:rPr lang="en-US" dirty="0" smtClean="0"/>
              <a:t>BOOK.ru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BDA4E-A84A-4D73-A802-59D9939AF0B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4254424"/>
              </p:ext>
            </p:extLst>
          </p:nvPr>
        </p:nvGraphicFramePr>
        <p:xfrm>
          <a:off x="6217865" y="2121469"/>
          <a:ext cx="2893543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7584" y="1168584"/>
            <a:ext cx="2835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Рост обращений к книгам </a:t>
            </a:r>
          </a:p>
          <a:p>
            <a:r>
              <a:rPr lang="ru-RU" dirty="0" smtClean="0"/>
              <a:t>2012 </a:t>
            </a:r>
            <a:r>
              <a:rPr lang="ru-RU" dirty="0" smtClean="0"/>
              <a:t>к 2011 году - </a:t>
            </a:r>
            <a:r>
              <a:rPr lang="ru-RU" b="1" dirty="0" smtClean="0"/>
              <a:t>270%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2420888"/>
            <a:ext cx="3886114" cy="3560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4693905"/>
              </p:ext>
            </p:extLst>
          </p:nvPr>
        </p:nvGraphicFramePr>
        <p:xfrm>
          <a:off x="3779912" y="863551"/>
          <a:ext cx="3133725" cy="3114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4535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</TotalTime>
  <Words>513</Words>
  <Application>Microsoft Office PowerPoint</Application>
  <PresentationFormat>Экран (4:3)</PresentationFormat>
  <Paragraphs>152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Электронная библиотечная система учебного заведения</vt:lpstr>
      <vt:lpstr>О нас</vt:lpstr>
      <vt:lpstr>Действующие требования к ЭБС</vt:lpstr>
      <vt:lpstr>Приказ 1953 Рособрнадзора</vt:lpstr>
      <vt:lpstr>Состав ЭБС</vt:lpstr>
      <vt:lpstr>Информационная система для ЭБС</vt:lpstr>
      <vt:lpstr>Интеграция ресурсов</vt:lpstr>
      <vt:lpstr>Продвижение</vt:lpstr>
      <vt:lpstr>Статистика использования BOOK.ru</vt:lpstr>
      <vt:lpstr>Электронные образовательные ресурсы Кнорус</vt:lpstr>
    </vt:vector>
  </TitlesOfParts>
  <Company>booki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издания для учебных заведений и библиотек</dc:title>
  <dc:creator>Каратаева Светлана</dc:creator>
  <cp:lastModifiedBy>K</cp:lastModifiedBy>
  <cp:revision>105</cp:revision>
  <cp:lastPrinted>2012-04-11T13:30:03Z</cp:lastPrinted>
  <dcterms:created xsi:type="dcterms:W3CDTF">2011-10-27T10:44:24Z</dcterms:created>
  <dcterms:modified xsi:type="dcterms:W3CDTF">2012-11-20T18:56:33Z</dcterms:modified>
</cp:coreProperties>
</file>