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5" r:id="rId2"/>
    <p:sldId id="274" r:id="rId3"/>
    <p:sldId id="291" r:id="rId4"/>
    <p:sldId id="292" r:id="rId5"/>
    <p:sldId id="288" r:id="rId6"/>
    <p:sldId id="282" r:id="rId7"/>
    <p:sldId id="267" r:id="rId8"/>
    <p:sldId id="268" r:id="rId9"/>
    <p:sldId id="269" r:id="rId10"/>
    <p:sldId id="271" r:id="rId11"/>
    <p:sldId id="284" r:id="rId12"/>
    <p:sldId id="286" r:id="rId13"/>
    <p:sldId id="293" r:id="rId14"/>
    <p:sldId id="302" r:id="rId15"/>
    <p:sldId id="304" r:id="rId16"/>
    <p:sldId id="283" r:id="rId17"/>
    <p:sldId id="306" r:id="rId18"/>
    <p:sldId id="297" r:id="rId19"/>
    <p:sldId id="29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72" autoAdjust="0"/>
  </p:normalViewPr>
  <p:slideViewPr>
    <p:cSldViewPr>
      <p:cViewPr>
        <p:scale>
          <a:sx n="100" d="100"/>
          <a:sy n="100" d="100"/>
        </p:scale>
        <p:origin x="438" y="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98AE54-CBBB-4DB0-92C8-0A3554240F2C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248C05A-B256-4142-9F38-9D0BF49EE9C1}">
      <dgm:prSet phldrT="[Текст]"/>
      <dgm:spPr/>
      <dgm:t>
        <a:bodyPr/>
        <a:lstStyle/>
        <a:p>
          <a:r>
            <a:rPr lang="ru-RU" b="0" spc="-180" dirty="0" smtClean="0">
              <a:latin typeface="Times New Roman" pitchFamily="18" charset="0"/>
              <a:cs typeface="Times New Roman" pitchFamily="18" charset="0"/>
            </a:rPr>
            <a:t>ИКТ </a:t>
          </a:r>
          <a:r>
            <a:rPr lang="ru-RU" b="0" spc="-120" dirty="0" smtClean="0">
              <a:latin typeface="Times New Roman" pitchFamily="18" charset="0"/>
              <a:cs typeface="Times New Roman" pitchFamily="18" charset="0"/>
            </a:rPr>
            <a:t>расширяют </a:t>
          </a:r>
          <a:r>
            <a:rPr lang="ru-RU" b="0" spc="-105" dirty="0" smtClean="0">
              <a:latin typeface="Times New Roman" pitchFamily="18" charset="0"/>
              <a:cs typeface="Times New Roman" pitchFamily="18" charset="0"/>
            </a:rPr>
            <a:t>пространство </a:t>
          </a:r>
          <a:r>
            <a:rPr lang="ru-RU" b="0" spc="-100" dirty="0" smtClean="0">
              <a:latin typeface="Times New Roman" pitchFamily="18" charset="0"/>
              <a:cs typeface="Times New Roman" pitchFamily="18" charset="0"/>
            </a:rPr>
            <a:t>жизнедеятельности </a:t>
          </a:r>
          <a:r>
            <a:rPr lang="ru-RU" b="0" spc="-90" dirty="0" smtClean="0">
              <a:latin typeface="Times New Roman" pitchFamily="18" charset="0"/>
              <a:cs typeface="Times New Roman" pitchFamily="18" charset="0"/>
            </a:rPr>
            <a:t>ребенка </a:t>
          </a:r>
          <a:r>
            <a:rPr lang="ru-RU" b="0" spc="-40" dirty="0" smtClean="0">
              <a:latin typeface="Times New Roman" pitchFamily="18" charset="0"/>
              <a:cs typeface="Times New Roman" pitchFamily="18" charset="0"/>
            </a:rPr>
            <a:t>и </a:t>
          </a:r>
          <a:r>
            <a:rPr lang="ru-RU" b="0" spc="-130" dirty="0" smtClean="0">
              <a:latin typeface="Times New Roman" pitchFamily="18" charset="0"/>
              <a:cs typeface="Times New Roman" pitchFamily="18" charset="0"/>
            </a:rPr>
            <a:t>влияют  </a:t>
          </a:r>
          <a:r>
            <a:rPr lang="ru-RU" b="0" spc="-95" dirty="0" smtClean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b="0" spc="-114" dirty="0" smtClean="0">
              <a:latin typeface="Times New Roman" pitchFamily="18" charset="0"/>
              <a:cs typeface="Times New Roman" pitchFamily="18" charset="0"/>
            </a:rPr>
            <a:t>всю </a:t>
          </a:r>
          <a:r>
            <a:rPr lang="ru-RU" b="0" spc="-160" dirty="0" smtClean="0">
              <a:latin typeface="Times New Roman" pitchFamily="18" charset="0"/>
              <a:cs typeface="Times New Roman" pitchFamily="18" charset="0"/>
            </a:rPr>
            <a:t>структуру </a:t>
          </a:r>
          <a:r>
            <a:rPr lang="ru-RU" b="0" spc="-165" dirty="0" smtClean="0">
              <a:latin typeface="Times New Roman" pitchFamily="18" charset="0"/>
              <a:cs typeface="Times New Roman" pitchFamily="18" charset="0"/>
            </a:rPr>
            <a:t>его </a:t>
          </a:r>
          <a:r>
            <a:rPr lang="ru-RU" b="0" spc="-150" dirty="0" smtClean="0">
              <a:latin typeface="Times New Roman" pitchFamily="18" charset="0"/>
              <a:cs typeface="Times New Roman" pitchFamily="18" charset="0"/>
            </a:rPr>
            <a:t>деятельности </a:t>
          </a:r>
          <a:r>
            <a:rPr lang="ru-RU" b="0" spc="-110" dirty="0" smtClean="0">
              <a:latin typeface="Times New Roman" pitchFamily="18" charset="0"/>
              <a:cs typeface="Times New Roman" pitchFamily="18" charset="0"/>
            </a:rPr>
            <a:t>как в </a:t>
          </a:r>
          <a:r>
            <a:rPr lang="ru-RU" b="0" spc="-165" dirty="0" smtClean="0">
              <a:latin typeface="Times New Roman" pitchFamily="18" charset="0"/>
              <a:cs typeface="Times New Roman" pitchFamily="18" charset="0"/>
            </a:rPr>
            <a:t>оффлайне, </a:t>
          </a:r>
          <a:r>
            <a:rPr lang="ru-RU" b="0" spc="-140" dirty="0" smtClean="0">
              <a:latin typeface="Times New Roman" pitchFamily="18" charset="0"/>
              <a:cs typeface="Times New Roman" pitchFamily="18" charset="0"/>
            </a:rPr>
            <a:t>так </a:t>
          </a:r>
          <a:r>
            <a:rPr lang="ru-RU" b="0" spc="-95" dirty="0" smtClean="0">
              <a:latin typeface="Times New Roman" pitchFamily="18" charset="0"/>
              <a:cs typeface="Times New Roman" pitchFamily="18" charset="0"/>
            </a:rPr>
            <a:t>и </a:t>
          </a:r>
          <a:r>
            <a:rPr lang="ru-RU" b="0" spc="-110" dirty="0" smtClean="0">
              <a:latin typeface="Times New Roman" pitchFamily="18" charset="0"/>
              <a:cs typeface="Times New Roman" pitchFamily="18" charset="0"/>
            </a:rPr>
            <a:t>в </a:t>
          </a:r>
          <a:r>
            <a:rPr lang="ru-RU" b="0" spc="-36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spc="-114" dirty="0" smtClean="0">
              <a:latin typeface="Times New Roman" pitchFamily="18" charset="0"/>
              <a:cs typeface="Times New Roman" pitchFamily="18" charset="0"/>
            </a:rPr>
            <a:t>онлайне.</a:t>
          </a:r>
          <a:endParaRPr lang="ru-RU" b="0" dirty="0"/>
        </a:p>
      </dgm:t>
    </dgm:pt>
    <dgm:pt modelId="{B8CC4789-FFE9-431A-8983-CA84FADAB10D}" type="parTrans" cxnId="{DB97A29B-2825-44B1-83BD-41DDC9B4A165}">
      <dgm:prSet/>
      <dgm:spPr/>
      <dgm:t>
        <a:bodyPr/>
        <a:lstStyle/>
        <a:p>
          <a:endParaRPr lang="ru-RU"/>
        </a:p>
      </dgm:t>
    </dgm:pt>
    <dgm:pt modelId="{C12F9249-C617-4628-A5A5-5BCCEF65880F}" type="sibTrans" cxnId="{DB97A29B-2825-44B1-83BD-41DDC9B4A165}">
      <dgm:prSet/>
      <dgm:spPr/>
      <dgm:t>
        <a:bodyPr/>
        <a:lstStyle/>
        <a:p>
          <a:endParaRPr lang="ru-RU"/>
        </a:p>
      </dgm:t>
    </dgm:pt>
    <dgm:pt modelId="{13577DFE-BEC7-4527-90FD-3754A99D90BC}">
      <dgm:prSet phldrT="[Текст]"/>
      <dgm:spPr/>
      <dgm:t>
        <a:bodyPr/>
        <a:lstStyle/>
        <a:p>
          <a:r>
            <a:rPr lang="ru-RU" b="0" spc="-105" dirty="0" smtClean="0">
              <a:latin typeface="Times New Roman" pitchFamily="18" charset="0"/>
              <a:cs typeface="Times New Roman" pitchFamily="18" charset="0"/>
            </a:rPr>
            <a:t>Новая </a:t>
          </a:r>
          <a:r>
            <a:rPr lang="ru-RU" b="0" spc="-114" dirty="0" smtClean="0">
              <a:latin typeface="Times New Roman" pitchFamily="18" charset="0"/>
              <a:cs typeface="Times New Roman" pitchFamily="18" charset="0"/>
            </a:rPr>
            <a:t>социальная </a:t>
          </a:r>
          <a:r>
            <a:rPr lang="ru-RU" b="0" spc="-135" dirty="0" smtClean="0">
              <a:latin typeface="Times New Roman" pitchFamily="18" charset="0"/>
              <a:cs typeface="Times New Roman" pitchFamily="18" charset="0"/>
            </a:rPr>
            <a:t>ситуация </a:t>
          </a:r>
          <a:r>
            <a:rPr lang="ru-RU" b="0" spc="-120" dirty="0" smtClean="0">
              <a:latin typeface="Times New Roman" pitchFamily="18" charset="0"/>
              <a:cs typeface="Times New Roman" pitchFamily="18" charset="0"/>
            </a:rPr>
            <a:t>развития </a:t>
          </a:r>
          <a:r>
            <a:rPr lang="ru-RU" b="0" spc="-80" dirty="0" smtClean="0">
              <a:latin typeface="Times New Roman" pitchFamily="18" charset="0"/>
              <a:cs typeface="Times New Roman" pitchFamily="18" charset="0"/>
            </a:rPr>
            <a:t>современного </a:t>
          </a:r>
          <a:r>
            <a:rPr lang="ru-RU" b="0" spc="-85" dirty="0" smtClean="0">
              <a:latin typeface="Times New Roman" pitchFamily="18" charset="0"/>
              <a:cs typeface="Times New Roman" pitchFamily="18" charset="0"/>
            </a:rPr>
            <a:t>ребенка</a:t>
          </a:r>
          <a:r>
            <a:rPr lang="ru-RU" b="0" spc="-26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spc="-6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b="0" spc="-100" dirty="0" smtClean="0">
              <a:latin typeface="Times New Roman" pitchFamily="18" charset="0"/>
              <a:cs typeface="Times New Roman" pitchFamily="18" charset="0"/>
            </a:rPr>
            <a:t>важнейшая </a:t>
          </a:r>
          <a:r>
            <a:rPr lang="ru-RU" b="0" spc="-85" dirty="0" smtClean="0">
              <a:latin typeface="Times New Roman" pitchFamily="18" charset="0"/>
              <a:cs typeface="Times New Roman" pitchFamily="18" charset="0"/>
            </a:rPr>
            <a:t>координата </a:t>
          </a:r>
          <a:r>
            <a:rPr lang="ru-RU" b="0" spc="-180" dirty="0" smtClean="0">
              <a:latin typeface="Times New Roman" pitchFamily="18" charset="0"/>
              <a:cs typeface="Times New Roman" pitchFamily="18" charset="0"/>
            </a:rPr>
            <a:t>ИКТ </a:t>
          </a:r>
          <a:r>
            <a:rPr lang="ru-RU" b="0" spc="-50" dirty="0" smtClean="0">
              <a:latin typeface="Times New Roman" pitchFamily="18" charset="0"/>
              <a:cs typeface="Times New Roman" pitchFamily="18" charset="0"/>
            </a:rPr>
            <a:t>и, </a:t>
          </a:r>
          <a:r>
            <a:rPr lang="ru-RU" b="0" spc="-110" dirty="0" smtClean="0">
              <a:latin typeface="Times New Roman" pitchFamily="18" charset="0"/>
              <a:cs typeface="Times New Roman" pitchFamily="18" charset="0"/>
            </a:rPr>
            <a:t>в </a:t>
          </a:r>
          <a:r>
            <a:rPr lang="ru-RU" b="0" spc="-90" dirty="0" smtClean="0">
              <a:latin typeface="Times New Roman" pitchFamily="18" charset="0"/>
              <a:cs typeface="Times New Roman" pitchFamily="18" charset="0"/>
            </a:rPr>
            <a:t>первую </a:t>
          </a:r>
          <a:r>
            <a:rPr lang="ru-RU" b="0" spc="-100" dirty="0" smtClean="0">
              <a:latin typeface="Times New Roman" pitchFamily="18" charset="0"/>
              <a:cs typeface="Times New Roman" pitchFamily="18" charset="0"/>
            </a:rPr>
            <a:t>очередь,</a:t>
          </a:r>
          <a:r>
            <a:rPr lang="ru-RU" b="0" spc="-185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b="0" spc="-105" dirty="0" smtClean="0">
              <a:latin typeface="Times New Roman" pitchFamily="18" charset="0"/>
              <a:cs typeface="Times New Roman" pitchFamily="18" charset="0"/>
            </a:rPr>
            <a:t>интернета.</a:t>
          </a:r>
          <a:endParaRPr lang="ru-RU" b="0" dirty="0"/>
        </a:p>
      </dgm:t>
    </dgm:pt>
    <dgm:pt modelId="{60153B87-7A39-4CDD-B2FA-CC76F71E4642}" type="parTrans" cxnId="{B5EF000E-F86B-4AB9-954C-BDFBB16D89F1}">
      <dgm:prSet/>
      <dgm:spPr/>
      <dgm:t>
        <a:bodyPr/>
        <a:lstStyle/>
        <a:p>
          <a:endParaRPr lang="ru-RU"/>
        </a:p>
      </dgm:t>
    </dgm:pt>
    <dgm:pt modelId="{54523156-B3A8-48A0-A4FD-EFFAE7782B05}" type="sibTrans" cxnId="{B5EF000E-F86B-4AB9-954C-BDFBB16D89F1}">
      <dgm:prSet/>
      <dgm:spPr/>
      <dgm:t>
        <a:bodyPr/>
        <a:lstStyle/>
        <a:p>
          <a:endParaRPr lang="ru-RU"/>
        </a:p>
      </dgm:t>
    </dgm:pt>
    <dgm:pt modelId="{A5AB5BD9-953D-4AB6-9B49-D38BD017EC08}">
      <dgm:prSet phldrT="[Текст]"/>
      <dgm:spPr/>
      <dgm:t>
        <a:bodyPr/>
        <a:lstStyle/>
        <a:p>
          <a:r>
            <a:rPr lang="ru-RU" b="0" spc="-110" dirty="0" smtClean="0">
              <a:latin typeface="Times New Roman" pitchFamily="18" charset="0"/>
              <a:cs typeface="Times New Roman" pitchFamily="18" charset="0"/>
            </a:rPr>
            <a:t>Интернет – культурное  орудие, способствующее порождению новых форм деятельности, культурных практик, феноменов, значений и смыслов.</a:t>
          </a:r>
          <a:endParaRPr lang="ru-RU" b="0" dirty="0"/>
        </a:p>
      </dgm:t>
    </dgm:pt>
    <dgm:pt modelId="{26109982-043A-4509-A389-F52E15EF4159}" type="parTrans" cxnId="{4AD20B4F-691F-4EEB-9A68-F77C3CEEE357}">
      <dgm:prSet/>
      <dgm:spPr/>
      <dgm:t>
        <a:bodyPr/>
        <a:lstStyle/>
        <a:p>
          <a:endParaRPr lang="ru-RU"/>
        </a:p>
      </dgm:t>
    </dgm:pt>
    <dgm:pt modelId="{EAF01FDC-8120-410C-A290-51488C185B93}" type="sibTrans" cxnId="{4AD20B4F-691F-4EEB-9A68-F77C3CEEE357}">
      <dgm:prSet/>
      <dgm:spPr/>
      <dgm:t>
        <a:bodyPr/>
        <a:lstStyle/>
        <a:p>
          <a:endParaRPr lang="ru-RU"/>
        </a:p>
      </dgm:t>
    </dgm:pt>
    <dgm:pt modelId="{C94395E8-4C08-4F3B-96AF-33349481C15E}">
      <dgm:prSet/>
      <dgm:spPr/>
      <dgm:t>
        <a:bodyPr/>
        <a:lstStyle/>
        <a:p>
          <a:r>
            <a:rPr lang="ru-RU" b="0" spc="-110" dirty="0" smtClean="0">
              <a:latin typeface="Times New Roman" pitchFamily="18" charset="0"/>
              <a:cs typeface="Times New Roman" pitchFamily="18" charset="0"/>
            </a:rPr>
            <a:t>Интернет </a:t>
          </a:r>
          <a:r>
            <a:rPr lang="ru-RU" b="0" spc="-80" dirty="0" smtClean="0">
              <a:latin typeface="Times New Roman" pitchFamily="18" charset="0"/>
              <a:cs typeface="Times New Roman" pitchFamily="18" charset="0"/>
            </a:rPr>
            <a:t>не </a:t>
          </a:r>
          <a:r>
            <a:rPr lang="ru-RU" b="0" spc="-95" dirty="0" smtClean="0">
              <a:latin typeface="Times New Roman" pitchFamily="18" charset="0"/>
              <a:cs typeface="Times New Roman" pitchFamily="18" charset="0"/>
            </a:rPr>
            <a:t>просто технологии, </a:t>
          </a:r>
          <a:r>
            <a:rPr lang="ru-RU" b="0" spc="-130" dirty="0" smtClean="0">
              <a:latin typeface="Times New Roman" pitchFamily="18" charset="0"/>
              <a:cs typeface="Times New Roman" pitchFamily="18" charset="0"/>
            </a:rPr>
            <a:t>это </a:t>
          </a:r>
          <a:r>
            <a:rPr lang="ru-RU" b="0" spc="-125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b="0" spc="-140" dirty="0" smtClean="0">
              <a:latin typeface="Times New Roman" pitchFamily="18" charset="0"/>
              <a:cs typeface="Times New Roman" pitchFamily="18" charset="0"/>
            </a:rPr>
            <a:t>среда </a:t>
          </a:r>
          <a:r>
            <a:rPr lang="ru-RU" b="0" spc="-110" dirty="0" smtClean="0">
              <a:latin typeface="Times New Roman" pitchFamily="18" charset="0"/>
              <a:cs typeface="Times New Roman" pitchFamily="18" charset="0"/>
            </a:rPr>
            <a:t>обитания, </a:t>
          </a:r>
          <a:r>
            <a:rPr lang="ru-RU" b="0" spc="-100" dirty="0" smtClean="0">
              <a:latin typeface="Times New Roman" pitchFamily="18" charset="0"/>
              <a:cs typeface="Times New Roman" pitchFamily="18" charset="0"/>
            </a:rPr>
            <a:t>которая  </a:t>
          </a:r>
          <a:r>
            <a:rPr lang="ru-RU" b="0" spc="-125" dirty="0" smtClean="0">
              <a:latin typeface="Times New Roman" pitchFamily="18" charset="0"/>
              <a:cs typeface="Times New Roman" pitchFamily="18" charset="0"/>
            </a:rPr>
            <a:t>выступает источником </a:t>
          </a:r>
          <a:r>
            <a:rPr lang="ru-RU" b="0" spc="-120" dirty="0" smtClean="0">
              <a:latin typeface="Times New Roman" pitchFamily="18" charset="0"/>
              <a:cs typeface="Times New Roman" pitchFamily="18" charset="0"/>
            </a:rPr>
            <a:t>развития </a:t>
          </a:r>
          <a:r>
            <a:rPr lang="ru-RU" b="0" spc="-95" dirty="0" smtClean="0">
              <a:latin typeface="Times New Roman" pitchFamily="18" charset="0"/>
              <a:cs typeface="Times New Roman" pitchFamily="18" charset="0"/>
            </a:rPr>
            <a:t>и </a:t>
          </a:r>
          <a:r>
            <a:rPr lang="ru-RU" b="0" spc="-120" dirty="0" smtClean="0">
              <a:latin typeface="Times New Roman" pitchFamily="18" charset="0"/>
              <a:cs typeface="Times New Roman" pitchFamily="18" charset="0"/>
            </a:rPr>
            <a:t>фактором</a:t>
          </a:r>
          <a:r>
            <a:rPr lang="ru-RU" b="0" spc="-26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spc="-110" dirty="0" smtClean="0">
              <a:latin typeface="Times New Roman" pitchFamily="18" charset="0"/>
              <a:cs typeface="Times New Roman" pitchFamily="18" charset="0"/>
            </a:rPr>
            <a:t>социализации.</a:t>
          </a:r>
          <a:endParaRPr lang="ru-RU" b="0" dirty="0"/>
        </a:p>
      </dgm:t>
    </dgm:pt>
    <dgm:pt modelId="{F6849344-6E19-4CF6-A4FE-2BCCE67EDB3C}" type="parTrans" cxnId="{B2465587-5D15-42AB-89D5-B2D08E5A6D9A}">
      <dgm:prSet/>
      <dgm:spPr/>
      <dgm:t>
        <a:bodyPr/>
        <a:lstStyle/>
        <a:p>
          <a:endParaRPr lang="ru-RU"/>
        </a:p>
      </dgm:t>
    </dgm:pt>
    <dgm:pt modelId="{32BF833D-B98C-4AF8-8EA0-C9CCC7E7E59A}" type="sibTrans" cxnId="{B2465587-5D15-42AB-89D5-B2D08E5A6D9A}">
      <dgm:prSet/>
      <dgm:spPr/>
      <dgm:t>
        <a:bodyPr/>
        <a:lstStyle/>
        <a:p>
          <a:endParaRPr lang="ru-RU"/>
        </a:p>
      </dgm:t>
    </dgm:pt>
    <dgm:pt modelId="{26300311-D6CB-4215-B77A-984EA2F2AF20}" type="pres">
      <dgm:prSet presAssocID="{5898AE54-CBBB-4DB0-92C8-0A3554240F2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BFD7F-048F-4D54-96CE-A79D9B457076}" type="pres">
      <dgm:prSet presAssocID="{5898AE54-CBBB-4DB0-92C8-0A3554240F2C}" presName="dummyMaxCanvas" presStyleCnt="0">
        <dgm:presLayoutVars/>
      </dgm:prSet>
      <dgm:spPr/>
    </dgm:pt>
    <dgm:pt modelId="{908B7643-3039-485C-854A-CB2DE6EAE2C1}" type="pres">
      <dgm:prSet presAssocID="{5898AE54-CBBB-4DB0-92C8-0A3554240F2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C545F-9FA7-4E6A-8CC0-D81C71075D15}" type="pres">
      <dgm:prSet presAssocID="{5898AE54-CBBB-4DB0-92C8-0A3554240F2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D4E91-41D6-4A2D-A5BE-E7B47503BD54}" type="pres">
      <dgm:prSet presAssocID="{5898AE54-CBBB-4DB0-92C8-0A3554240F2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8FE49-267A-4EE3-839E-7B7C3ED7610D}" type="pres">
      <dgm:prSet presAssocID="{5898AE54-CBBB-4DB0-92C8-0A3554240F2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F2B21-F3C0-498A-97E9-249D5D17CCB6}" type="pres">
      <dgm:prSet presAssocID="{5898AE54-CBBB-4DB0-92C8-0A3554240F2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F1911-6BA5-47FB-A7A1-5728F04CE4C0}" type="pres">
      <dgm:prSet presAssocID="{5898AE54-CBBB-4DB0-92C8-0A3554240F2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0F9F-73E1-4009-979C-651F8CB39F51}" type="pres">
      <dgm:prSet presAssocID="{5898AE54-CBBB-4DB0-92C8-0A3554240F2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BEE8B-2A80-4BA4-8574-85B67ED55C01}" type="pres">
      <dgm:prSet presAssocID="{5898AE54-CBBB-4DB0-92C8-0A3554240F2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FFD38-CEF3-443C-BBF9-4DB85B6FB8A1}" type="pres">
      <dgm:prSet presAssocID="{5898AE54-CBBB-4DB0-92C8-0A3554240F2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957CB-08B5-4274-BD09-C82C7CBEF35C}" type="pres">
      <dgm:prSet presAssocID="{5898AE54-CBBB-4DB0-92C8-0A3554240F2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3F545-C3F8-4B08-889B-676E09D76B21}" type="pres">
      <dgm:prSet presAssocID="{5898AE54-CBBB-4DB0-92C8-0A3554240F2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97A29B-2825-44B1-83BD-41DDC9B4A165}" srcId="{5898AE54-CBBB-4DB0-92C8-0A3554240F2C}" destId="{E248C05A-B256-4142-9F38-9D0BF49EE9C1}" srcOrd="0" destOrd="0" parTransId="{B8CC4789-FFE9-431A-8983-CA84FADAB10D}" sibTransId="{C12F9249-C617-4628-A5A5-5BCCEF65880F}"/>
    <dgm:cxn modelId="{DD13D543-D16D-4988-8C66-530E26EB1B86}" type="presOf" srcId="{E248C05A-B256-4142-9F38-9D0BF49EE9C1}" destId="{908B7643-3039-485C-854A-CB2DE6EAE2C1}" srcOrd="0" destOrd="0" presId="urn:microsoft.com/office/officeart/2005/8/layout/vProcess5"/>
    <dgm:cxn modelId="{B2465587-5D15-42AB-89D5-B2D08E5A6D9A}" srcId="{5898AE54-CBBB-4DB0-92C8-0A3554240F2C}" destId="{C94395E8-4C08-4F3B-96AF-33349481C15E}" srcOrd="2" destOrd="0" parTransId="{F6849344-6E19-4CF6-A4FE-2BCCE67EDB3C}" sibTransId="{32BF833D-B98C-4AF8-8EA0-C9CCC7E7E59A}"/>
    <dgm:cxn modelId="{2DDBA602-A5FB-4A46-9586-4C8EBF0CA53B}" type="presOf" srcId="{E248C05A-B256-4142-9F38-9D0BF49EE9C1}" destId="{CB5BEE8B-2A80-4BA4-8574-85B67ED55C01}" srcOrd="1" destOrd="0" presId="urn:microsoft.com/office/officeart/2005/8/layout/vProcess5"/>
    <dgm:cxn modelId="{B39CA1E8-565E-4998-8C28-E72EEF8115BD}" type="presOf" srcId="{13577DFE-BEC7-4527-90FD-3754A99D90BC}" destId="{70BFFD38-CEF3-443C-BBF9-4DB85B6FB8A1}" srcOrd="1" destOrd="0" presId="urn:microsoft.com/office/officeart/2005/8/layout/vProcess5"/>
    <dgm:cxn modelId="{E122E1C1-4971-4505-BDE5-414B67ED7BB9}" type="presOf" srcId="{32BF833D-B98C-4AF8-8EA0-C9CCC7E7E59A}" destId="{ECBD0F9F-73E1-4009-979C-651F8CB39F51}" srcOrd="0" destOrd="0" presId="urn:microsoft.com/office/officeart/2005/8/layout/vProcess5"/>
    <dgm:cxn modelId="{B265F058-B356-4A76-A3C4-59203B747C11}" type="presOf" srcId="{A5AB5BD9-953D-4AB6-9B49-D38BD017EC08}" destId="{6DD8FE49-267A-4EE3-839E-7B7C3ED7610D}" srcOrd="0" destOrd="0" presId="urn:microsoft.com/office/officeart/2005/8/layout/vProcess5"/>
    <dgm:cxn modelId="{46340558-5904-41D0-AE7C-D31FC6D21F40}" type="presOf" srcId="{A5AB5BD9-953D-4AB6-9B49-D38BD017EC08}" destId="{7C63F545-C3F8-4B08-889B-676E09D76B21}" srcOrd="1" destOrd="0" presId="urn:microsoft.com/office/officeart/2005/8/layout/vProcess5"/>
    <dgm:cxn modelId="{8BFA570D-3B9D-418F-8CE0-DF7E5829923C}" type="presOf" srcId="{C94395E8-4C08-4F3B-96AF-33349481C15E}" destId="{8D8D4E91-41D6-4A2D-A5BE-E7B47503BD54}" srcOrd="0" destOrd="0" presId="urn:microsoft.com/office/officeart/2005/8/layout/vProcess5"/>
    <dgm:cxn modelId="{7CE484C8-36D8-4368-BE16-13005FEB0B07}" type="presOf" srcId="{5898AE54-CBBB-4DB0-92C8-0A3554240F2C}" destId="{26300311-D6CB-4215-B77A-984EA2F2AF20}" srcOrd="0" destOrd="0" presId="urn:microsoft.com/office/officeart/2005/8/layout/vProcess5"/>
    <dgm:cxn modelId="{4AD20B4F-691F-4EEB-9A68-F77C3CEEE357}" srcId="{5898AE54-CBBB-4DB0-92C8-0A3554240F2C}" destId="{A5AB5BD9-953D-4AB6-9B49-D38BD017EC08}" srcOrd="3" destOrd="0" parTransId="{26109982-043A-4509-A389-F52E15EF4159}" sibTransId="{EAF01FDC-8120-410C-A290-51488C185B93}"/>
    <dgm:cxn modelId="{B5EF000E-F86B-4AB9-954C-BDFBB16D89F1}" srcId="{5898AE54-CBBB-4DB0-92C8-0A3554240F2C}" destId="{13577DFE-BEC7-4527-90FD-3754A99D90BC}" srcOrd="1" destOrd="0" parTransId="{60153B87-7A39-4CDD-B2FA-CC76F71E4642}" sibTransId="{54523156-B3A8-48A0-A4FD-EFFAE7782B05}"/>
    <dgm:cxn modelId="{C4E91F18-CA53-48A0-A075-A494801C6F98}" type="presOf" srcId="{54523156-B3A8-48A0-A4FD-EFFAE7782B05}" destId="{226F1911-6BA5-47FB-A7A1-5728F04CE4C0}" srcOrd="0" destOrd="0" presId="urn:microsoft.com/office/officeart/2005/8/layout/vProcess5"/>
    <dgm:cxn modelId="{CFC9D951-F40E-4893-86CE-BE1AFBE9EE2A}" type="presOf" srcId="{C94395E8-4C08-4F3B-96AF-33349481C15E}" destId="{3BD957CB-08B5-4274-BD09-C82C7CBEF35C}" srcOrd="1" destOrd="0" presId="urn:microsoft.com/office/officeart/2005/8/layout/vProcess5"/>
    <dgm:cxn modelId="{8D5762C7-E4E9-42B7-82AB-53D88CE73E38}" type="presOf" srcId="{C12F9249-C617-4628-A5A5-5BCCEF65880F}" destId="{690F2B21-F3C0-498A-97E9-249D5D17CCB6}" srcOrd="0" destOrd="0" presId="urn:microsoft.com/office/officeart/2005/8/layout/vProcess5"/>
    <dgm:cxn modelId="{7A372B70-E84A-47CC-AF01-3A901988E3E9}" type="presOf" srcId="{13577DFE-BEC7-4527-90FD-3754A99D90BC}" destId="{246C545F-9FA7-4E6A-8CC0-D81C71075D15}" srcOrd="0" destOrd="0" presId="urn:microsoft.com/office/officeart/2005/8/layout/vProcess5"/>
    <dgm:cxn modelId="{C661170C-36E3-41A8-BF7A-5741A4CDC51B}" type="presParOf" srcId="{26300311-D6CB-4215-B77A-984EA2F2AF20}" destId="{391BFD7F-048F-4D54-96CE-A79D9B457076}" srcOrd="0" destOrd="0" presId="urn:microsoft.com/office/officeart/2005/8/layout/vProcess5"/>
    <dgm:cxn modelId="{01A65763-8F39-4DA9-8762-3CA5351E2145}" type="presParOf" srcId="{26300311-D6CB-4215-B77A-984EA2F2AF20}" destId="{908B7643-3039-485C-854A-CB2DE6EAE2C1}" srcOrd="1" destOrd="0" presId="urn:microsoft.com/office/officeart/2005/8/layout/vProcess5"/>
    <dgm:cxn modelId="{1DEAD159-61C6-4F15-B558-0D05984BC54B}" type="presParOf" srcId="{26300311-D6CB-4215-B77A-984EA2F2AF20}" destId="{246C545F-9FA7-4E6A-8CC0-D81C71075D15}" srcOrd="2" destOrd="0" presId="urn:microsoft.com/office/officeart/2005/8/layout/vProcess5"/>
    <dgm:cxn modelId="{B2E506D2-636D-48DE-B2E5-EB242F6281AA}" type="presParOf" srcId="{26300311-D6CB-4215-B77A-984EA2F2AF20}" destId="{8D8D4E91-41D6-4A2D-A5BE-E7B47503BD54}" srcOrd="3" destOrd="0" presId="urn:microsoft.com/office/officeart/2005/8/layout/vProcess5"/>
    <dgm:cxn modelId="{D90ED8BD-265D-4412-9007-61D34182135C}" type="presParOf" srcId="{26300311-D6CB-4215-B77A-984EA2F2AF20}" destId="{6DD8FE49-267A-4EE3-839E-7B7C3ED7610D}" srcOrd="4" destOrd="0" presId="urn:microsoft.com/office/officeart/2005/8/layout/vProcess5"/>
    <dgm:cxn modelId="{E84CB2FE-8186-4A6D-A8D3-489459B6A5D6}" type="presParOf" srcId="{26300311-D6CB-4215-B77A-984EA2F2AF20}" destId="{690F2B21-F3C0-498A-97E9-249D5D17CCB6}" srcOrd="5" destOrd="0" presId="urn:microsoft.com/office/officeart/2005/8/layout/vProcess5"/>
    <dgm:cxn modelId="{6C566325-A41C-47F3-B037-A1458FACA69F}" type="presParOf" srcId="{26300311-D6CB-4215-B77A-984EA2F2AF20}" destId="{226F1911-6BA5-47FB-A7A1-5728F04CE4C0}" srcOrd="6" destOrd="0" presId="urn:microsoft.com/office/officeart/2005/8/layout/vProcess5"/>
    <dgm:cxn modelId="{6207AECE-23B2-4AF4-A00C-C376D1CA7ED0}" type="presParOf" srcId="{26300311-D6CB-4215-B77A-984EA2F2AF20}" destId="{ECBD0F9F-73E1-4009-979C-651F8CB39F51}" srcOrd="7" destOrd="0" presId="urn:microsoft.com/office/officeart/2005/8/layout/vProcess5"/>
    <dgm:cxn modelId="{5516AC23-656B-4A9C-AECB-B27F568ED662}" type="presParOf" srcId="{26300311-D6CB-4215-B77A-984EA2F2AF20}" destId="{CB5BEE8B-2A80-4BA4-8574-85B67ED55C01}" srcOrd="8" destOrd="0" presId="urn:microsoft.com/office/officeart/2005/8/layout/vProcess5"/>
    <dgm:cxn modelId="{8D9150B2-1A06-4180-BDB0-FE263AF9431E}" type="presParOf" srcId="{26300311-D6CB-4215-B77A-984EA2F2AF20}" destId="{70BFFD38-CEF3-443C-BBF9-4DB85B6FB8A1}" srcOrd="9" destOrd="0" presId="urn:microsoft.com/office/officeart/2005/8/layout/vProcess5"/>
    <dgm:cxn modelId="{8D0CC308-E829-4EE2-B831-C3FDF352866B}" type="presParOf" srcId="{26300311-D6CB-4215-B77A-984EA2F2AF20}" destId="{3BD957CB-08B5-4274-BD09-C82C7CBEF35C}" srcOrd="10" destOrd="0" presId="urn:microsoft.com/office/officeart/2005/8/layout/vProcess5"/>
    <dgm:cxn modelId="{C2382ABA-C20B-4513-BF2B-DDC2A6A9DC6A}" type="presParOf" srcId="{26300311-D6CB-4215-B77A-984EA2F2AF20}" destId="{7C63F545-C3F8-4B08-889B-676E09D76B21}" srcOrd="11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E99C0B-A0EA-43B9-B020-316D32888BC5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5D8C332-0562-42B6-93E2-4842B7C0C2FD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Информационное общество 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A854DD45-CB36-4A20-B237-AE96B2A57034}" type="parTrans" cxnId="{A3C46D1F-BD50-46D2-95D1-17A729BA359F}">
      <dgm:prSet/>
      <dgm:spPr/>
      <dgm:t>
        <a:bodyPr/>
        <a:lstStyle/>
        <a:p>
          <a:endParaRPr lang="ru-RU"/>
        </a:p>
      </dgm:t>
    </dgm:pt>
    <dgm:pt modelId="{CEF48C4C-A321-4CFF-989D-60A435108CCB}" type="sibTrans" cxnId="{A3C46D1F-BD50-46D2-95D1-17A729BA359F}">
      <dgm:prSet/>
      <dgm:spPr/>
      <dgm:t>
        <a:bodyPr/>
        <a:lstStyle/>
        <a:p>
          <a:endParaRPr lang="ru-RU"/>
        </a:p>
      </dgm:t>
    </dgm:pt>
    <dgm:pt modelId="{7EFCE2F3-B1AC-4458-A490-A760A2DE4828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Цифровое/Сетевое поколение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7219AA69-7DB2-4426-A9DB-70D028F6BC73}" type="parTrans" cxnId="{D8114C45-4E09-492C-B55B-75CC3D8893F8}">
      <dgm:prSet/>
      <dgm:spPr/>
      <dgm:t>
        <a:bodyPr/>
        <a:lstStyle/>
        <a:p>
          <a:endParaRPr lang="ru-RU"/>
        </a:p>
      </dgm:t>
    </dgm:pt>
    <dgm:pt modelId="{BB15D598-613C-4E46-900D-7815935E9F63}" type="sibTrans" cxnId="{D8114C45-4E09-492C-B55B-75CC3D8893F8}">
      <dgm:prSet/>
      <dgm:spPr/>
      <dgm:t>
        <a:bodyPr/>
        <a:lstStyle/>
        <a:p>
          <a:endParaRPr lang="ru-RU"/>
        </a:p>
      </dgm:t>
    </dgm:pt>
    <dgm:pt modelId="{EA99FDC7-F0A3-40D6-9245-FB05A2BD3178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Цифровая социализация 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2E53C602-DB70-4443-B06B-09D90B5E9AA0}" type="parTrans" cxnId="{DE8854D4-550E-4512-B6CD-31F6F36B48F4}">
      <dgm:prSet/>
      <dgm:spPr/>
      <dgm:t>
        <a:bodyPr/>
        <a:lstStyle/>
        <a:p>
          <a:endParaRPr lang="ru-RU"/>
        </a:p>
      </dgm:t>
    </dgm:pt>
    <dgm:pt modelId="{73510FE8-D9DF-4A72-A1D6-72C6C27A67A3}" type="sibTrans" cxnId="{DE8854D4-550E-4512-B6CD-31F6F36B48F4}">
      <dgm:prSet/>
      <dgm:spPr/>
      <dgm:t>
        <a:bodyPr/>
        <a:lstStyle/>
        <a:p>
          <a:endParaRPr lang="ru-RU"/>
        </a:p>
      </dgm:t>
    </dgm:pt>
    <dgm:pt modelId="{015EC4B4-F24A-4359-A6FE-F09B87390353}">
      <dgm:prSet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Цифровая личность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B8A9BC79-455A-4DA9-B5E2-6ABB16B61FED}" type="parTrans" cxnId="{4CDCE8E0-AB96-45EB-B460-9F8636841F43}">
      <dgm:prSet/>
      <dgm:spPr/>
      <dgm:t>
        <a:bodyPr/>
        <a:lstStyle/>
        <a:p>
          <a:endParaRPr lang="ru-RU"/>
        </a:p>
      </dgm:t>
    </dgm:pt>
    <dgm:pt modelId="{BE0F4B40-13E1-4758-8B20-517FDB0D6A00}" type="sibTrans" cxnId="{4CDCE8E0-AB96-45EB-B460-9F8636841F43}">
      <dgm:prSet/>
      <dgm:spPr/>
      <dgm:t>
        <a:bodyPr/>
        <a:lstStyle/>
        <a:p>
          <a:endParaRPr lang="ru-RU"/>
        </a:p>
      </dgm:t>
    </dgm:pt>
    <dgm:pt modelId="{5E4A7D00-F7F6-42D5-AAFB-18E3256CC067}">
      <dgm:prSet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Цифровой разрыв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77B8336E-3DBB-4603-A6B9-2713A4E732FF}" type="parTrans" cxnId="{62E34966-EA28-4C32-98D6-799E11B9F8AF}">
      <dgm:prSet/>
      <dgm:spPr/>
      <dgm:t>
        <a:bodyPr/>
        <a:lstStyle/>
        <a:p>
          <a:endParaRPr lang="ru-RU"/>
        </a:p>
      </dgm:t>
    </dgm:pt>
    <dgm:pt modelId="{97E10B82-84BE-44BB-BAB1-4D58D24F89A5}" type="sibTrans" cxnId="{62E34966-EA28-4C32-98D6-799E11B9F8AF}">
      <dgm:prSet/>
      <dgm:spPr/>
      <dgm:t>
        <a:bodyPr/>
        <a:lstStyle/>
        <a:p>
          <a:endParaRPr lang="ru-RU"/>
        </a:p>
      </dgm:t>
    </dgm:pt>
    <dgm:pt modelId="{4C327416-1A4D-4F67-BB79-77ACFEC4522E}" type="pres">
      <dgm:prSet presAssocID="{3BE99C0B-A0EA-43B9-B020-316D32888BC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018B7C-10B3-4B5F-9304-425D70844DAF}" type="pres">
      <dgm:prSet presAssocID="{3BE99C0B-A0EA-43B9-B020-316D32888BC5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8F6725BF-C63C-4B2F-9E82-2CA20AD746AF}" type="pres">
      <dgm:prSet presAssocID="{3BE99C0B-A0EA-43B9-B020-316D32888BC5}" presName="FiveNodes_1" presStyleLbl="node1" presStyleIdx="0" presStyleCnt="5" custScaleX="106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1B086-0279-4D5A-96C7-D14CC2FD53CE}" type="pres">
      <dgm:prSet presAssocID="{3BE99C0B-A0EA-43B9-B020-316D32888BC5}" presName="FiveNodes_2" presStyleLbl="node1" presStyleIdx="1" presStyleCnt="5" custScaleX="117136" custScaleY="105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F592B-9FD7-4AC5-A2CA-5C1B92349167}" type="pres">
      <dgm:prSet presAssocID="{3BE99C0B-A0EA-43B9-B020-316D32888BC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D3B26-28C8-4C52-94F2-F1DE841F2029}" type="pres">
      <dgm:prSet presAssocID="{3BE99C0B-A0EA-43B9-B020-316D32888BC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01FC6-B055-4366-854E-14586FABAEF2}" type="pres">
      <dgm:prSet presAssocID="{3BE99C0B-A0EA-43B9-B020-316D32888BC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1E0D0-ADC6-4D16-8084-743D4D9A5020}" type="pres">
      <dgm:prSet presAssocID="{3BE99C0B-A0EA-43B9-B020-316D32888BC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C4F12-EA88-4906-82FF-581ABB70B7B1}" type="pres">
      <dgm:prSet presAssocID="{3BE99C0B-A0EA-43B9-B020-316D32888BC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6EB57-14F0-4AE3-80FF-4DAB423F19F4}" type="pres">
      <dgm:prSet presAssocID="{3BE99C0B-A0EA-43B9-B020-316D32888BC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8F4B3-1EC8-4EC5-8842-A082A4617391}" type="pres">
      <dgm:prSet presAssocID="{3BE99C0B-A0EA-43B9-B020-316D32888BC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8BA3C-69EB-4BA6-A8E0-FC84F7ACED21}" type="pres">
      <dgm:prSet presAssocID="{3BE99C0B-A0EA-43B9-B020-316D32888BC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692F4-144B-45CE-9A59-C44AF3A474AF}" type="pres">
      <dgm:prSet presAssocID="{3BE99C0B-A0EA-43B9-B020-316D32888BC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FB507-C5C0-468F-8853-8E031431B6DE}" type="pres">
      <dgm:prSet presAssocID="{3BE99C0B-A0EA-43B9-B020-316D32888BC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995BA-467F-443B-BBC9-7C536AA89C89}" type="pres">
      <dgm:prSet presAssocID="{3BE99C0B-A0EA-43B9-B020-316D32888BC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C6581-A501-495A-BC36-DA50AA24F7FC}" type="pres">
      <dgm:prSet presAssocID="{3BE99C0B-A0EA-43B9-B020-316D32888BC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8854D4-550E-4512-B6CD-31F6F36B48F4}" srcId="{3BE99C0B-A0EA-43B9-B020-316D32888BC5}" destId="{EA99FDC7-F0A3-40D6-9245-FB05A2BD3178}" srcOrd="2" destOrd="0" parTransId="{2E53C602-DB70-4443-B06B-09D90B5E9AA0}" sibTransId="{73510FE8-D9DF-4A72-A1D6-72C6C27A67A3}"/>
    <dgm:cxn modelId="{A3C46D1F-BD50-46D2-95D1-17A729BA359F}" srcId="{3BE99C0B-A0EA-43B9-B020-316D32888BC5}" destId="{35D8C332-0562-42B6-93E2-4842B7C0C2FD}" srcOrd="0" destOrd="0" parTransId="{A854DD45-CB36-4A20-B237-AE96B2A57034}" sibTransId="{CEF48C4C-A321-4CFF-989D-60A435108CCB}"/>
    <dgm:cxn modelId="{87022516-0EA6-4391-90E5-AD456EA9142A}" type="presOf" srcId="{5E4A7D00-F7F6-42D5-AAFB-18E3256CC067}" destId="{32301FC6-B055-4366-854E-14586FABAEF2}" srcOrd="0" destOrd="0" presId="urn:microsoft.com/office/officeart/2005/8/layout/vProcess5"/>
    <dgm:cxn modelId="{F46871C3-F27F-43AA-9DCB-EBF7974DB6F1}" type="presOf" srcId="{5E4A7D00-F7F6-42D5-AAFB-18E3256CC067}" destId="{F29C6581-A501-495A-BC36-DA50AA24F7FC}" srcOrd="1" destOrd="0" presId="urn:microsoft.com/office/officeart/2005/8/layout/vProcess5"/>
    <dgm:cxn modelId="{62E34966-EA28-4C32-98D6-799E11B9F8AF}" srcId="{3BE99C0B-A0EA-43B9-B020-316D32888BC5}" destId="{5E4A7D00-F7F6-42D5-AAFB-18E3256CC067}" srcOrd="4" destOrd="0" parTransId="{77B8336E-3DBB-4603-A6B9-2713A4E732FF}" sibTransId="{97E10B82-84BE-44BB-BAB1-4D58D24F89A5}"/>
    <dgm:cxn modelId="{BC5EDEE0-4B32-47D0-A434-6C470B025A44}" type="presOf" srcId="{CEF48C4C-A321-4CFF-989D-60A435108CCB}" destId="{84C1E0D0-ADC6-4D16-8084-743D4D9A5020}" srcOrd="0" destOrd="0" presId="urn:microsoft.com/office/officeart/2005/8/layout/vProcess5"/>
    <dgm:cxn modelId="{CF03C2C7-7C76-45F2-881D-12C2B4004B15}" type="presOf" srcId="{BB15D598-613C-4E46-900D-7815935E9F63}" destId="{40AC4F12-EA88-4906-82FF-581ABB70B7B1}" srcOrd="0" destOrd="0" presId="urn:microsoft.com/office/officeart/2005/8/layout/vProcess5"/>
    <dgm:cxn modelId="{4CDCE8E0-AB96-45EB-B460-9F8636841F43}" srcId="{3BE99C0B-A0EA-43B9-B020-316D32888BC5}" destId="{015EC4B4-F24A-4359-A6FE-F09B87390353}" srcOrd="3" destOrd="0" parTransId="{B8A9BC79-455A-4DA9-B5E2-6ABB16B61FED}" sibTransId="{BE0F4B40-13E1-4758-8B20-517FDB0D6A00}"/>
    <dgm:cxn modelId="{B8EF72F1-3534-437A-9E8E-10AE4704F537}" type="presOf" srcId="{EA99FDC7-F0A3-40D6-9245-FB05A2BD3178}" destId="{D50FB507-C5C0-468F-8853-8E031431B6DE}" srcOrd="1" destOrd="0" presId="urn:microsoft.com/office/officeart/2005/8/layout/vProcess5"/>
    <dgm:cxn modelId="{3E8A81D7-C5FC-4C67-B3B7-A6A25AE8F35E}" type="presOf" srcId="{3BE99C0B-A0EA-43B9-B020-316D32888BC5}" destId="{4C327416-1A4D-4F67-BB79-77ACFEC4522E}" srcOrd="0" destOrd="0" presId="urn:microsoft.com/office/officeart/2005/8/layout/vProcess5"/>
    <dgm:cxn modelId="{E62AD06A-18E2-46D5-B8E5-525D60D53926}" type="presOf" srcId="{73510FE8-D9DF-4A72-A1D6-72C6C27A67A3}" destId="{2AC6EB57-14F0-4AE3-80FF-4DAB423F19F4}" srcOrd="0" destOrd="0" presId="urn:microsoft.com/office/officeart/2005/8/layout/vProcess5"/>
    <dgm:cxn modelId="{1EB505FB-BD96-4391-A57B-CCDC262E5FB0}" type="presOf" srcId="{015EC4B4-F24A-4359-A6FE-F09B87390353}" destId="{4D6D3B26-28C8-4C52-94F2-F1DE841F2029}" srcOrd="0" destOrd="0" presId="urn:microsoft.com/office/officeart/2005/8/layout/vProcess5"/>
    <dgm:cxn modelId="{3AC5AAD1-A0EA-47E8-B9DB-45A44B84D6C5}" type="presOf" srcId="{35D8C332-0562-42B6-93E2-4842B7C0C2FD}" destId="{CB78BA3C-69EB-4BA6-A8E0-FC84F7ACED21}" srcOrd="1" destOrd="0" presId="urn:microsoft.com/office/officeart/2005/8/layout/vProcess5"/>
    <dgm:cxn modelId="{C5DBDE92-C059-4B09-81D7-E349FC220AE9}" type="presOf" srcId="{015EC4B4-F24A-4359-A6FE-F09B87390353}" destId="{D5B995BA-467F-443B-BBC9-7C536AA89C89}" srcOrd="1" destOrd="0" presId="urn:microsoft.com/office/officeart/2005/8/layout/vProcess5"/>
    <dgm:cxn modelId="{7CB945D9-F3B2-4056-B505-11499E6661BA}" type="presOf" srcId="{7EFCE2F3-B1AC-4458-A490-A760A2DE4828}" destId="{6FC692F4-144B-45CE-9A59-C44AF3A474AF}" srcOrd="1" destOrd="0" presId="urn:microsoft.com/office/officeart/2005/8/layout/vProcess5"/>
    <dgm:cxn modelId="{1FF3D4D8-4D01-4A35-B980-0F0E0C914BBD}" type="presOf" srcId="{BE0F4B40-13E1-4758-8B20-517FDB0D6A00}" destId="{A4B8F4B3-1EC8-4EC5-8842-A082A4617391}" srcOrd="0" destOrd="0" presId="urn:microsoft.com/office/officeart/2005/8/layout/vProcess5"/>
    <dgm:cxn modelId="{9EBA9396-CD91-4D63-BEE0-E20A9A55B878}" type="presOf" srcId="{35D8C332-0562-42B6-93E2-4842B7C0C2FD}" destId="{8F6725BF-C63C-4B2F-9E82-2CA20AD746AF}" srcOrd="0" destOrd="0" presId="urn:microsoft.com/office/officeart/2005/8/layout/vProcess5"/>
    <dgm:cxn modelId="{5C2FB411-9387-4371-9FB4-30FDFA8A5E65}" type="presOf" srcId="{EA99FDC7-F0A3-40D6-9245-FB05A2BD3178}" destId="{FFDF592B-9FD7-4AC5-A2CA-5C1B92349167}" srcOrd="0" destOrd="0" presId="urn:microsoft.com/office/officeart/2005/8/layout/vProcess5"/>
    <dgm:cxn modelId="{3AD93EF3-6C18-4B77-A743-10A1771C8185}" type="presOf" srcId="{7EFCE2F3-B1AC-4458-A490-A760A2DE4828}" destId="{0CA1B086-0279-4D5A-96C7-D14CC2FD53CE}" srcOrd="0" destOrd="0" presId="urn:microsoft.com/office/officeart/2005/8/layout/vProcess5"/>
    <dgm:cxn modelId="{D8114C45-4E09-492C-B55B-75CC3D8893F8}" srcId="{3BE99C0B-A0EA-43B9-B020-316D32888BC5}" destId="{7EFCE2F3-B1AC-4458-A490-A760A2DE4828}" srcOrd="1" destOrd="0" parTransId="{7219AA69-7DB2-4426-A9DB-70D028F6BC73}" sibTransId="{BB15D598-613C-4E46-900D-7815935E9F63}"/>
    <dgm:cxn modelId="{8C3E980F-FE8D-4E3E-8DF0-1D31FE7A2EFD}" type="presParOf" srcId="{4C327416-1A4D-4F67-BB79-77ACFEC4522E}" destId="{71018B7C-10B3-4B5F-9304-425D70844DAF}" srcOrd="0" destOrd="0" presId="urn:microsoft.com/office/officeart/2005/8/layout/vProcess5"/>
    <dgm:cxn modelId="{AED997D9-BAF2-4EDF-B5CF-04FB1A2D34F0}" type="presParOf" srcId="{4C327416-1A4D-4F67-BB79-77ACFEC4522E}" destId="{8F6725BF-C63C-4B2F-9E82-2CA20AD746AF}" srcOrd="1" destOrd="0" presId="urn:microsoft.com/office/officeart/2005/8/layout/vProcess5"/>
    <dgm:cxn modelId="{33D01C6B-5DF0-4F2E-A176-8EBBF25D1236}" type="presParOf" srcId="{4C327416-1A4D-4F67-BB79-77ACFEC4522E}" destId="{0CA1B086-0279-4D5A-96C7-D14CC2FD53CE}" srcOrd="2" destOrd="0" presId="urn:microsoft.com/office/officeart/2005/8/layout/vProcess5"/>
    <dgm:cxn modelId="{40DC5DAD-3274-4454-B24C-3A601CBFAD5F}" type="presParOf" srcId="{4C327416-1A4D-4F67-BB79-77ACFEC4522E}" destId="{FFDF592B-9FD7-4AC5-A2CA-5C1B92349167}" srcOrd="3" destOrd="0" presId="urn:microsoft.com/office/officeart/2005/8/layout/vProcess5"/>
    <dgm:cxn modelId="{D00747B4-19FD-4EDC-A5DA-0A54B3E17E3E}" type="presParOf" srcId="{4C327416-1A4D-4F67-BB79-77ACFEC4522E}" destId="{4D6D3B26-28C8-4C52-94F2-F1DE841F2029}" srcOrd="4" destOrd="0" presId="urn:microsoft.com/office/officeart/2005/8/layout/vProcess5"/>
    <dgm:cxn modelId="{3653843C-4810-4B1B-8F8C-03CC855C8CC8}" type="presParOf" srcId="{4C327416-1A4D-4F67-BB79-77ACFEC4522E}" destId="{32301FC6-B055-4366-854E-14586FABAEF2}" srcOrd="5" destOrd="0" presId="urn:microsoft.com/office/officeart/2005/8/layout/vProcess5"/>
    <dgm:cxn modelId="{85915748-35DB-487E-B662-285CB6A24EAA}" type="presParOf" srcId="{4C327416-1A4D-4F67-BB79-77ACFEC4522E}" destId="{84C1E0D0-ADC6-4D16-8084-743D4D9A5020}" srcOrd="6" destOrd="0" presId="urn:microsoft.com/office/officeart/2005/8/layout/vProcess5"/>
    <dgm:cxn modelId="{4AB1DE05-1EC6-4C4D-AFD4-E8F638096969}" type="presParOf" srcId="{4C327416-1A4D-4F67-BB79-77ACFEC4522E}" destId="{40AC4F12-EA88-4906-82FF-581ABB70B7B1}" srcOrd="7" destOrd="0" presId="urn:microsoft.com/office/officeart/2005/8/layout/vProcess5"/>
    <dgm:cxn modelId="{C09333DC-58B5-44B6-923D-4579EAE8CC71}" type="presParOf" srcId="{4C327416-1A4D-4F67-BB79-77ACFEC4522E}" destId="{2AC6EB57-14F0-4AE3-80FF-4DAB423F19F4}" srcOrd="8" destOrd="0" presId="urn:microsoft.com/office/officeart/2005/8/layout/vProcess5"/>
    <dgm:cxn modelId="{FF361326-81B1-4181-8102-0C6D44E41795}" type="presParOf" srcId="{4C327416-1A4D-4F67-BB79-77ACFEC4522E}" destId="{A4B8F4B3-1EC8-4EC5-8842-A082A4617391}" srcOrd="9" destOrd="0" presId="urn:microsoft.com/office/officeart/2005/8/layout/vProcess5"/>
    <dgm:cxn modelId="{F38744C5-15BD-4758-8512-5F09A52A2FA0}" type="presParOf" srcId="{4C327416-1A4D-4F67-BB79-77ACFEC4522E}" destId="{CB78BA3C-69EB-4BA6-A8E0-FC84F7ACED21}" srcOrd="10" destOrd="0" presId="urn:microsoft.com/office/officeart/2005/8/layout/vProcess5"/>
    <dgm:cxn modelId="{3C139D73-95C5-45F2-ACDF-23B141653F4A}" type="presParOf" srcId="{4C327416-1A4D-4F67-BB79-77ACFEC4522E}" destId="{6FC692F4-144B-45CE-9A59-C44AF3A474AF}" srcOrd="11" destOrd="0" presId="urn:microsoft.com/office/officeart/2005/8/layout/vProcess5"/>
    <dgm:cxn modelId="{C1240008-DD26-47FB-80EE-5953D51E129A}" type="presParOf" srcId="{4C327416-1A4D-4F67-BB79-77ACFEC4522E}" destId="{D50FB507-C5C0-468F-8853-8E031431B6DE}" srcOrd="12" destOrd="0" presId="urn:microsoft.com/office/officeart/2005/8/layout/vProcess5"/>
    <dgm:cxn modelId="{398A60A2-DF4E-4141-9E46-C88361D196C3}" type="presParOf" srcId="{4C327416-1A4D-4F67-BB79-77ACFEC4522E}" destId="{D5B995BA-467F-443B-BBC9-7C536AA89C89}" srcOrd="13" destOrd="0" presId="urn:microsoft.com/office/officeart/2005/8/layout/vProcess5"/>
    <dgm:cxn modelId="{2D243159-D6DB-4A1B-A3DE-04B89FB00B91}" type="presParOf" srcId="{4C327416-1A4D-4F67-BB79-77ACFEC4522E}" destId="{F29C6581-A501-495A-BC36-DA50AA24F7FC}" srcOrd="14" destOrd="0" presId="urn:microsoft.com/office/officeart/2005/8/layout/v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30654C-EBFE-4517-9BE4-6F5C9A8E7655}" type="doc">
      <dgm:prSet loTypeId="urn:microsoft.com/office/officeart/2005/8/layout/chart3" loCatId="cycle" qsTypeId="urn:microsoft.com/office/officeart/2005/8/quickstyle/simple1" qsCatId="simple" csTypeId="urn:microsoft.com/office/officeart/2005/8/colors/accent0_3" csCatId="mainScheme" phldr="1"/>
      <dgm:spPr/>
    </dgm:pt>
    <dgm:pt modelId="{4D698B03-C9D3-403C-AC7B-CC4F6D830F9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Сетевое поколение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F73D7DE-D4E8-4CAF-ADE5-D6679AC28885}" type="parTrans" cxnId="{D1CE5BB5-DF16-4F3D-9271-99F6D57A715A}">
      <dgm:prSet/>
      <dgm:spPr/>
      <dgm:t>
        <a:bodyPr/>
        <a:lstStyle/>
        <a:p>
          <a:endParaRPr lang="ru-RU"/>
        </a:p>
      </dgm:t>
    </dgm:pt>
    <dgm:pt modelId="{9B25E223-A138-4C69-8E46-6E266D3759DE}" type="sibTrans" cxnId="{D1CE5BB5-DF16-4F3D-9271-99F6D57A715A}">
      <dgm:prSet/>
      <dgm:spPr/>
      <dgm:t>
        <a:bodyPr/>
        <a:lstStyle/>
        <a:p>
          <a:endParaRPr lang="ru-RU"/>
        </a:p>
      </dgm:t>
    </dgm:pt>
    <dgm:pt modelId="{964511DC-2F89-45D7-A448-A5D70FB148E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Цифровое поколение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13D9728-69B6-4020-B9C1-6A1E157C463F}" type="parTrans" cxnId="{3C2C7B7B-D017-4CFC-A3D2-342D319EC4A1}">
      <dgm:prSet/>
      <dgm:spPr/>
      <dgm:t>
        <a:bodyPr/>
        <a:lstStyle/>
        <a:p>
          <a:endParaRPr lang="ru-RU"/>
        </a:p>
      </dgm:t>
    </dgm:pt>
    <dgm:pt modelId="{D3C65C8D-A901-4530-A59A-CA1F168139CA}" type="sibTrans" cxnId="{3C2C7B7B-D017-4CFC-A3D2-342D319EC4A1}">
      <dgm:prSet/>
      <dgm:spPr/>
      <dgm:t>
        <a:bodyPr/>
        <a:lstStyle/>
        <a:p>
          <a:endParaRPr lang="ru-RU"/>
        </a:p>
      </dgm:t>
    </dgm:pt>
    <dgm:pt modelId="{3EB608B4-6988-4698-9E25-6B42A728B2D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Поколение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Z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CECB224-1BF8-4FEC-90FA-BF90856C29E6}" type="parTrans" cxnId="{69982500-AD10-4974-8AA0-5986766A53E1}">
      <dgm:prSet/>
      <dgm:spPr/>
      <dgm:t>
        <a:bodyPr/>
        <a:lstStyle/>
        <a:p>
          <a:endParaRPr lang="ru-RU"/>
        </a:p>
      </dgm:t>
    </dgm:pt>
    <dgm:pt modelId="{DC6010B0-8F83-44CF-9AA7-38482B1C5CAF}" type="sibTrans" cxnId="{69982500-AD10-4974-8AA0-5986766A53E1}">
      <dgm:prSet/>
      <dgm:spPr/>
      <dgm:t>
        <a:bodyPr/>
        <a:lstStyle/>
        <a:p>
          <a:endParaRPr lang="ru-RU"/>
        </a:p>
      </dgm:t>
    </dgm:pt>
    <dgm:pt modelId="{CDF221B6-2DFF-4629-ADA9-BCB7E98ED96F}">
      <dgm:prSet/>
      <dgm:spPr/>
      <dgm:t>
        <a:bodyPr/>
        <a:lstStyle/>
        <a:p>
          <a:endParaRPr lang="ru-RU"/>
        </a:p>
      </dgm:t>
    </dgm:pt>
    <dgm:pt modelId="{BCC336CB-1958-49E3-B009-93E711BC4A11}" type="parTrans" cxnId="{4ED6D9D1-2A74-4CAE-AD7A-ED7B901EBE55}">
      <dgm:prSet/>
      <dgm:spPr/>
      <dgm:t>
        <a:bodyPr/>
        <a:lstStyle/>
        <a:p>
          <a:endParaRPr lang="ru-RU"/>
        </a:p>
      </dgm:t>
    </dgm:pt>
    <dgm:pt modelId="{A0AE52D3-03C0-45EC-B9DB-FF0FE282E508}" type="sibTrans" cxnId="{4ED6D9D1-2A74-4CAE-AD7A-ED7B901EBE55}">
      <dgm:prSet/>
      <dgm:spPr/>
      <dgm:t>
        <a:bodyPr/>
        <a:lstStyle/>
        <a:p>
          <a:endParaRPr lang="ru-RU"/>
        </a:p>
      </dgm:t>
    </dgm:pt>
    <dgm:pt modelId="{CFB02F70-040F-4807-97F7-0DE3EBD976A7}" type="pres">
      <dgm:prSet presAssocID="{A130654C-EBFE-4517-9BE4-6F5C9A8E7655}" presName="compositeShape" presStyleCnt="0">
        <dgm:presLayoutVars>
          <dgm:chMax val="7"/>
          <dgm:dir/>
          <dgm:resizeHandles val="exact"/>
        </dgm:presLayoutVars>
      </dgm:prSet>
      <dgm:spPr/>
    </dgm:pt>
    <dgm:pt modelId="{4F4DE827-E8D4-4D09-B4C2-E52295D8A0F7}" type="pres">
      <dgm:prSet presAssocID="{A130654C-EBFE-4517-9BE4-6F5C9A8E7655}" presName="wedge1" presStyleLbl="node1" presStyleIdx="0" presStyleCnt="4"/>
      <dgm:spPr/>
      <dgm:t>
        <a:bodyPr/>
        <a:lstStyle/>
        <a:p>
          <a:endParaRPr lang="ru-RU"/>
        </a:p>
      </dgm:t>
    </dgm:pt>
    <dgm:pt modelId="{68E659DF-407C-43C1-A827-13D3BA0ED443}" type="pres">
      <dgm:prSet presAssocID="{A130654C-EBFE-4517-9BE4-6F5C9A8E765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BF916-0551-48D9-8C3C-3ABEC5A87B3C}" type="pres">
      <dgm:prSet presAssocID="{A130654C-EBFE-4517-9BE4-6F5C9A8E7655}" presName="wedge2" presStyleLbl="node1" presStyleIdx="1" presStyleCnt="4"/>
      <dgm:spPr/>
      <dgm:t>
        <a:bodyPr/>
        <a:lstStyle/>
        <a:p>
          <a:endParaRPr lang="ru-RU"/>
        </a:p>
      </dgm:t>
    </dgm:pt>
    <dgm:pt modelId="{CEE0E67F-CD6F-40B2-8348-9166C735857A}" type="pres">
      <dgm:prSet presAssocID="{A130654C-EBFE-4517-9BE4-6F5C9A8E765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5BE45-A109-42DB-AE60-108D1614D539}" type="pres">
      <dgm:prSet presAssocID="{A130654C-EBFE-4517-9BE4-6F5C9A8E7655}" presName="wedge3" presStyleLbl="node1" presStyleIdx="2" presStyleCnt="4"/>
      <dgm:spPr/>
      <dgm:t>
        <a:bodyPr/>
        <a:lstStyle/>
        <a:p>
          <a:endParaRPr lang="ru-RU"/>
        </a:p>
      </dgm:t>
    </dgm:pt>
    <dgm:pt modelId="{28B517B9-3B13-4026-A1E9-C8F7DB420447}" type="pres">
      <dgm:prSet presAssocID="{A130654C-EBFE-4517-9BE4-6F5C9A8E765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2959E-F52E-4D97-8435-EC73EA91B58A}" type="pres">
      <dgm:prSet presAssocID="{A130654C-EBFE-4517-9BE4-6F5C9A8E7655}" presName="wedge4" presStyleLbl="node1" presStyleIdx="3" presStyleCnt="4"/>
      <dgm:spPr/>
      <dgm:t>
        <a:bodyPr/>
        <a:lstStyle/>
        <a:p>
          <a:endParaRPr lang="ru-RU"/>
        </a:p>
      </dgm:t>
    </dgm:pt>
    <dgm:pt modelId="{7590671E-775B-4D20-B382-BEF6286F321B}" type="pres">
      <dgm:prSet presAssocID="{A130654C-EBFE-4517-9BE4-6F5C9A8E765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2C7B7B-D017-4CFC-A3D2-342D319EC4A1}" srcId="{A130654C-EBFE-4517-9BE4-6F5C9A8E7655}" destId="{964511DC-2F89-45D7-A448-A5D70FB148E8}" srcOrd="2" destOrd="0" parTransId="{713D9728-69B6-4020-B9C1-6A1E157C463F}" sibTransId="{D3C65C8D-A901-4530-A59A-CA1F168139CA}"/>
    <dgm:cxn modelId="{73F98FD1-F20A-420C-978C-E55D1284848E}" type="presOf" srcId="{A130654C-EBFE-4517-9BE4-6F5C9A8E7655}" destId="{CFB02F70-040F-4807-97F7-0DE3EBD976A7}" srcOrd="0" destOrd="0" presId="urn:microsoft.com/office/officeart/2005/8/layout/chart3"/>
    <dgm:cxn modelId="{8F584D88-59BD-4EB2-ABB8-E5A608D26CFC}" type="presOf" srcId="{964511DC-2F89-45D7-A448-A5D70FB148E8}" destId="{28B517B9-3B13-4026-A1E9-C8F7DB420447}" srcOrd="1" destOrd="0" presId="urn:microsoft.com/office/officeart/2005/8/layout/chart3"/>
    <dgm:cxn modelId="{FDF5E668-F63C-4367-8B9D-934E40F9023E}" type="presOf" srcId="{3EB608B4-6988-4698-9E25-6B42A728B2D4}" destId="{7590671E-775B-4D20-B382-BEF6286F321B}" srcOrd="1" destOrd="0" presId="urn:microsoft.com/office/officeart/2005/8/layout/chart3"/>
    <dgm:cxn modelId="{593ED73D-D7CA-4A00-A3F8-0522A60F613D}" type="presOf" srcId="{3EB608B4-6988-4698-9E25-6B42A728B2D4}" destId="{2312959E-F52E-4D97-8435-EC73EA91B58A}" srcOrd="0" destOrd="0" presId="urn:microsoft.com/office/officeart/2005/8/layout/chart3"/>
    <dgm:cxn modelId="{D573DD81-213F-443C-8AE5-EC1D329F2996}" type="presOf" srcId="{CDF221B6-2DFF-4629-ADA9-BCB7E98ED96F}" destId="{A6EBF916-0551-48D9-8C3C-3ABEC5A87B3C}" srcOrd="0" destOrd="0" presId="urn:microsoft.com/office/officeart/2005/8/layout/chart3"/>
    <dgm:cxn modelId="{0B3B8ADB-E0F2-4A05-A91A-33E8105AFBFB}" type="presOf" srcId="{4D698B03-C9D3-403C-AC7B-CC4F6D830F9B}" destId="{4F4DE827-E8D4-4D09-B4C2-E52295D8A0F7}" srcOrd="0" destOrd="0" presId="urn:microsoft.com/office/officeart/2005/8/layout/chart3"/>
    <dgm:cxn modelId="{818C5F9F-9986-4516-A4FE-AF70646535E2}" type="presOf" srcId="{964511DC-2F89-45D7-A448-A5D70FB148E8}" destId="{F195BE45-A109-42DB-AE60-108D1614D539}" srcOrd="0" destOrd="0" presId="urn:microsoft.com/office/officeart/2005/8/layout/chart3"/>
    <dgm:cxn modelId="{69982500-AD10-4974-8AA0-5986766A53E1}" srcId="{A130654C-EBFE-4517-9BE4-6F5C9A8E7655}" destId="{3EB608B4-6988-4698-9E25-6B42A728B2D4}" srcOrd="3" destOrd="0" parTransId="{BCECB224-1BF8-4FEC-90FA-BF90856C29E6}" sibTransId="{DC6010B0-8F83-44CF-9AA7-38482B1C5CAF}"/>
    <dgm:cxn modelId="{D1CE5BB5-DF16-4F3D-9271-99F6D57A715A}" srcId="{A130654C-EBFE-4517-9BE4-6F5C9A8E7655}" destId="{4D698B03-C9D3-403C-AC7B-CC4F6D830F9B}" srcOrd="0" destOrd="0" parTransId="{1F73D7DE-D4E8-4CAF-ADE5-D6679AC28885}" sibTransId="{9B25E223-A138-4C69-8E46-6E266D3759DE}"/>
    <dgm:cxn modelId="{4ED6D9D1-2A74-4CAE-AD7A-ED7B901EBE55}" srcId="{A130654C-EBFE-4517-9BE4-6F5C9A8E7655}" destId="{CDF221B6-2DFF-4629-ADA9-BCB7E98ED96F}" srcOrd="1" destOrd="0" parTransId="{BCC336CB-1958-49E3-B009-93E711BC4A11}" sibTransId="{A0AE52D3-03C0-45EC-B9DB-FF0FE282E508}"/>
    <dgm:cxn modelId="{72F48F58-1C03-4F49-B484-3D556E3EB916}" type="presOf" srcId="{4D698B03-C9D3-403C-AC7B-CC4F6D830F9B}" destId="{68E659DF-407C-43C1-A827-13D3BA0ED443}" srcOrd="1" destOrd="0" presId="urn:microsoft.com/office/officeart/2005/8/layout/chart3"/>
    <dgm:cxn modelId="{52D77365-CF3A-4149-BDA6-4B05F8943361}" type="presOf" srcId="{CDF221B6-2DFF-4629-ADA9-BCB7E98ED96F}" destId="{CEE0E67F-CD6F-40B2-8348-9166C735857A}" srcOrd="1" destOrd="0" presId="urn:microsoft.com/office/officeart/2005/8/layout/chart3"/>
    <dgm:cxn modelId="{45D3E0CB-0E3C-42F4-A7C0-F6E59D5F140D}" type="presParOf" srcId="{CFB02F70-040F-4807-97F7-0DE3EBD976A7}" destId="{4F4DE827-E8D4-4D09-B4C2-E52295D8A0F7}" srcOrd="0" destOrd="0" presId="urn:microsoft.com/office/officeart/2005/8/layout/chart3"/>
    <dgm:cxn modelId="{1E623C58-6E9F-4B43-A3D6-90A0023F9E0E}" type="presParOf" srcId="{CFB02F70-040F-4807-97F7-0DE3EBD976A7}" destId="{68E659DF-407C-43C1-A827-13D3BA0ED443}" srcOrd="1" destOrd="0" presId="urn:microsoft.com/office/officeart/2005/8/layout/chart3"/>
    <dgm:cxn modelId="{A7D9C93D-FDC1-469D-BB43-922AFE7AF03F}" type="presParOf" srcId="{CFB02F70-040F-4807-97F7-0DE3EBD976A7}" destId="{A6EBF916-0551-48D9-8C3C-3ABEC5A87B3C}" srcOrd="2" destOrd="0" presId="urn:microsoft.com/office/officeart/2005/8/layout/chart3"/>
    <dgm:cxn modelId="{FCFAA813-784E-4235-8D9C-18325056ACEB}" type="presParOf" srcId="{CFB02F70-040F-4807-97F7-0DE3EBD976A7}" destId="{CEE0E67F-CD6F-40B2-8348-9166C735857A}" srcOrd="3" destOrd="0" presId="urn:microsoft.com/office/officeart/2005/8/layout/chart3"/>
    <dgm:cxn modelId="{5AE39116-0A5B-4866-89F3-5C21C5E7E281}" type="presParOf" srcId="{CFB02F70-040F-4807-97F7-0DE3EBD976A7}" destId="{F195BE45-A109-42DB-AE60-108D1614D539}" srcOrd="4" destOrd="0" presId="urn:microsoft.com/office/officeart/2005/8/layout/chart3"/>
    <dgm:cxn modelId="{F8E82371-6E91-41FA-9685-607B260A05B9}" type="presParOf" srcId="{CFB02F70-040F-4807-97F7-0DE3EBD976A7}" destId="{28B517B9-3B13-4026-A1E9-C8F7DB420447}" srcOrd="5" destOrd="0" presId="urn:microsoft.com/office/officeart/2005/8/layout/chart3"/>
    <dgm:cxn modelId="{3BEA0879-E6BD-496F-9C9D-7C5B05F8E3A1}" type="presParOf" srcId="{CFB02F70-040F-4807-97F7-0DE3EBD976A7}" destId="{2312959E-F52E-4D97-8435-EC73EA91B58A}" srcOrd="6" destOrd="0" presId="urn:microsoft.com/office/officeart/2005/8/layout/chart3"/>
    <dgm:cxn modelId="{18C1519A-666F-49B3-A7AC-942943B7CB36}" type="presParOf" srcId="{CFB02F70-040F-4807-97F7-0DE3EBD976A7}" destId="{7590671E-775B-4D20-B382-BEF6286F321B}" srcOrd="7" destOrd="0" presId="urn:microsoft.com/office/officeart/2005/8/layout/char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2F4752-2C44-489A-A0DD-8C0A008EE72D}" type="doc">
      <dgm:prSet loTypeId="urn:microsoft.com/office/officeart/2005/8/layout/arrow6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4DCBAA3-FB85-44B7-8740-BE840147CD79}">
      <dgm:prSet phldrT="[Текст]" custT="1"/>
      <dgm:spPr/>
      <dgm:t>
        <a:bodyPr/>
        <a:lstStyle/>
        <a:p>
          <a:r>
            <a:rPr lang="ru-RU" sz="4400" dirty="0" smtClean="0">
              <a:latin typeface="Times New Roman" pitchFamily="18" charset="0"/>
              <a:cs typeface="Times New Roman" pitchFamily="18" charset="0"/>
            </a:rPr>
            <a:t>Поколение</a:t>
          </a:r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 Y</a:t>
          </a:r>
          <a:r>
            <a:rPr lang="ru-RU" sz="4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4400" dirty="0">
            <a:latin typeface="Times New Roman" pitchFamily="18" charset="0"/>
            <a:cs typeface="Times New Roman" pitchFamily="18" charset="0"/>
          </a:endParaRPr>
        </a:p>
      </dgm:t>
    </dgm:pt>
    <dgm:pt modelId="{5069AE24-547D-4F73-9897-8EA514AFE364}" type="parTrans" cxnId="{9211B808-37DE-42C8-9EA5-FA204510AF11}">
      <dgm:prSet/>
      <dgm:spPr/>
      <dgm:t>
        <a:bodyPr/>
        <a:lstStyle/>
        <a:p>
          <a:endParaRPr lang="ru-RU"/>
        </a:p>
      </dgm:t>
    </dgm:pt>
    <dgm:pt modelId="{B644052F-FF7D-4BF4-A2CC-B464ED8020AE}" type="sibTrans" cxnId="{9211B808-37DE-42C8-9EA5-FA204510AF11}">
      <dgm:prSet/>
      <dgm:spPr/>
      <dgm:t>
        <a:bodyPr/>
        <a:lstStyle/>
        <a:p>
          <a:endParaRPr lang="ru-RU"/>
        </a:p>
      </dgm:t>
    </dgm:pt>
    <dgm:pt modelId="{FE5C0EAF-46A5-400C-B87F-544A92EDB3A1}">
      <dgm:prSet phldrT="[Текст]" custT="1"/>
      <dgm:spPr/>
      <dgm:t>
        <a:bodyPr/>
        <a:lstStyle/>
        <a:p>
          <a:r>
            <a:rPr lang="ru-RU" sz="4400" dirty="0" smtClean="0">
              <a:latin typeface="Times New Roman" pitchFamily="18" charset="0"/>
              <a:cs typeface="Times New Roman" pitchFamily="18" charset="0"/>
            </a:rPr>
            <a:t>Поколение </a:t>
          </a:r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Z</a:t>
          </a:r>
          <a:endParaRPr lang="ru-RU" sz="4400" dirty="0">
            <a:latin typeface="Times New Roman" pitchFamily="18" charset="0"/>
            <a:cs typeface="Times New Roman" pitchFamily="18" charset="0"/>
          </a:endParaRPr>
        </a:p>
      </dgm:t>
    </dgm:pt>
    <dgm:pt modelId="{904C6180-9202-4257-8C49-91667E1024D5}" type="parTrans" cxnId="{C843E5B2-6076-4F4E-9E2A-281CF01BD6FD}">
      <dgm:prSet/>
      <dgm:spPr/>
      <dgm:t>
        <a:bodyPr/>
        <a:lstStyle/>
        <a:p>
          <a:endParaRPr lang="ru-RU"/>
        </a:p>
      </dgm:t>
    </dgm:pt>
    <dgm:pt modelId="{069C638C-1E08-43B9-B177-1448CC39EA08}" type="sibTrans" cxnId="{C843E5B2-6076-4F4E-9E2A-281CF01BD6FD}">
      <dgm:prSet/>
      <dgm:spPr/>
      <dgm:t>
        <a:bodyPr/>
        <a:lstStyle/>
        <a:p>
          <a:endParaRPr lang="ru-RU"/>
        </a:p>
      </dgm:t>
    </dgm:pt>
    <dgm:pt modelId="{7E995180-9CC0-4B53-BE5C-03AF55619684}" type="pres">
      <dgm:prSet presAssocID="{852F4752-2C44-489A-A0DD-8C0A008EE72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D3BCA5-0EC9-41A6-B050-ED264E86DD26}" type="pres">
      <dgm:prSet presAssocID="{852F4752-2C44-489A-A0DD-8C0A008EE72D}" presName="ribbon" presStyleLbl="node1" presStyleIdx="0" presStyleCnt="1"/>
      <dgm:spPr/>
    </dgm:pt>
    <dgm:pt modelId="{F01D309A-1031-448D-B507-FE958A8677F1}" type="pres">
      <dgm:prSet presAssocID="{852F4752-2C44-489A-A0DD-8C0A008EE72D}" presName="leftArrowText" presStyleLbl="node1" presStyleIdx="0" presStyleCnt="1" custScaleX="1245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8A357-EEBC-43F5-8706-7752F58B766D}" type="pres">
      <dgm:prSet presAssocID="{852F4752-2C44-489A-A0DD-8C0A008EE72D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11B808-37DE-42C8-9EA5-FA204510AF11}" srcId="{852F4752-2C44-489A-A0DD-8C0A008EE72D}" destId="{A4DCBAA3-FB85-44B7-8740-BE840147CD79}" srcOrd="0" destOrd="0" parTransId="{5069AE24-547D-4F73-9897-8EA514AFE364}" sibTransId="{B644052F-FF7D-4BF4-A2CC-B464ED8020AE}"/>
    <dgm:cxn modelId="{C843E5B2-6076-4F4E-9E2A-281CF01BD6FD}" srcId="{852F4752-2C44-489A-A0DD-8C0A008EE72D}" destId="{FE5C0EAF-46A5-400C-B87F-544A92EDB3A1}" srcOrd="1" destOrd="0" parTransId="{904C6180-9202-4257-8C49-91667E1024D5}" sibTransId="{069C638C-1E08-43B9-B177-1448CC39EA08}"/>
    <dgm:cxn modelId="{68BC0417-AF6C-454A-99A9-A8BDED73FBE9}" type="presOf" srcId="{FE5C0EAF-46A5-400C-B87F-544A92EDB3A1}" destId="{B0A8A357-EEBC-43F5-8706-7752F58B766D}" srcOrd="0" destOrd="0" presId="urn:microsoft.com/office/officeart/2005/8/layout/arrow6"/>
    <dgm:cxn modelId="{BFCCCE38-AF43-44FE-A475-49C0886B18BF}" type="presOf" srcId="{A4DCBAA3-FB85-44B7-8740-BE840147CD79}" destId="{F01D309A-1031-448D-B507-FE958A8677F1}" srcOrd="0" destOrd="0" presId="urn:microsoft.com/office/officeart/2005/8/layout/arrow6"/>
    <dgm:cxn modelId="{CC2B29AF-D227-472A-A30D-AD6D4F4A9178}" type="presOf" srcId="{852F4752-2C44-489A-A0DD-8C0A008EE72D}" destId="{7E995180-9CC0-4B53-BE5C-03AF55619684}" srcOrd="0" destOrd="0" presId="urn:microsoft.com/office/officeart/2005/8/layout/arrow6"/>
    <dgm:cxn modelId="{902B203D-F247-428E-BB8E-C874BF9C14DF}" type="presParOf" srcId="{7E995180-9CC0-4B53-BE5C-03AF55619684}" destId="{BDD3BCA5-0EC9-41A6-B050-ED264E86DD26}" srcOrd="0" destOrd="0" presId="urn:microsoft.com/office/officeart/2005/8/layout/arrow6"/>
    <dgm:cxn modelId="{AA221787-0D4E-4EBD-9DF2-DA786CA4A55F}" type="presParOf" srcId="{7E995180-9CC0-4B53-BE5C-03AF55619684}" destId="{F01D309A-1031-448D-B507-FE958A8677F1}" srcOrd="1" destOrd="0" presId="urn:microsoft.com/office/officeart/2005/8/layout/arrow6"/>
    <dgm:cxn modelId="{4B85DB21-B742-40DD-805F-C9C39A0EF183}" type="presParOf" srcId="{7E995180-9CC0-4B53-BE5C-03AF55619684}" destId="{B0A8A357-EEBC-43F5-8706-7752F58B766D}" srcOrd="2" destOrd="0" presId="urn:microsoft.com/office/officeart/2005/8/layout/arrow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B8FF25-2921-4361-A05E-3C97621603B3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8499B23-CBA1-4E4E-B606-02F94E2DFE4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Своеобразное переходное поколение из ХХ века в век XXI.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E6E5005-4025-455E-9E71-99311B4F75CF}" type="parTrans" cxnId="{A39B968C-F908-4E80-96EF-3E1D6178C60E}">
      <dgm:prSet/>
      <dgm:spPr/>
      <dgm:t>
        <a:bodyPr/>
        <a:lstStyle/>
        <a:p>
          <a:endParaRPr lang="ru-RU"/>
        </a:p>
      </dgm:t>
    </dgm:pt>
    <dgm:pt modelId="{5237C8CB-6537-493E-87E2-9CAA2585D814}" type="sibTrans" cxnId="{A39B968C-F908-4E80-96EF-3E1D6178C60E}">
      <dgm:prSet/>
      <dgm:spPr/>
      <dgm:t>
        <a:bodyPr/>
        <a:lstStyle/>
        <a:p>
          <a:endParaRPr lang="ru-RU"/>
        </a:p>
      </dgm:t>
    </dgm:pt>
    <dgm:pt modelId="{8AAD6E21-DFCD-441E-87F1-3669F180846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Это поколение мультимедийных технологий, цифровой среды, почти всю информацию оно получает из Сети, умеет с ней отлично работать, предпочитает общение      в виртуальном пространстве личному общению.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E03C042-4167-4224-8495-B96B759AFB51}" type="parTrans" cxnId="{C234C6F4-1AD5-460A-8D4B-C22A3DCD4400}">
      <dgm:prSet/>
      <dgm:spPr/>
      <dgm:t>
        <a:bodyPr/>
        <a:lstStyle/>
        <a:p>
          <a:endParaRPr lang="ru-RU"/>
        </a:p>
      </dgm:t>
    </dgm:pt>
    <dgm:pt modelId="{8AF0D7D6-E208-403E-AA1C-76579F5784B7}" type="sibTrans" cxnId="{C234C6F4-1AD5-460A-8D4B-C22A3DCD4400}">
      <dgm:prSet/>
      <dgm:spPr/>
      <dgm:t>
        <a:bodyPr/>
        <a:lstStyle/>
        <a:p>
          <a:endParaRPr lang="ru-RU"/>
        </a:p>
      </dgm:t>
    </dgm:pt>
    <dgm:pt modelId="{5E5D51BC-2F86-4D8A-8346-F27F286D08F4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Поколение, которое лучше разбираются в технике, чем в человеческих эмоциях и в человеческом поведении.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35133A5-D19E-4EF5-8C80-D6AD997FF669}" type="parTrans" cxnId="{C0B61DA8-D8C3-48B5-B6CB-A9C1E575BBDE}">
      <dgm:prSet/>
      <dgm:spPr/>
      <dgm:t>
        <a:bodyPr/>
        <a:lstStyle/>
        <a:p>
          <a:endParaRPr lang="ru-RU"/>
        </a:p>
      </dgm:t>
    </dgm:pt>
    <dgm:pt modelId="{36909B19-40CC-4A78-AE9E-DB59BFE81A75}" type="sibTrans" cxnId="{C0B61DA8-D8C3-48B5-B6CB-A9C1E575BBDE}">
      <dgm:prSet/>
      <dgm:spPr/>
      <dgm:t>
        <a:bodyPr/>
        <a:lstStyle/>
        <a:p>
          <a:endParaRPr lang="ru-RU"/>
        </a:p>
      </dgm:t>
    </dgm:pt>
    <dgm:pt modelId="{45D1F463-674B-4F0F-B4BF-2D1D61E94C83}" type="pres">
      <dgm:prSet presAssocID="{67B8FF25-2921-4361-A05E-3C97621603B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2FC253-AEA2-4340-9831-63591782410A}" type="pres">
      <dgm:prSet presAssocID="{98499B23-CBA1-4E4E-B606-02F94E2DFE4F}" presName="comp" presStyleCnt="0"/>
      <dgm:spPr/>
    </dgm:pt>
    <dgm:pt modelId="{7F43F46D-1B06-4CAD-954A-71A0A39B6E0F}" type="pres">
      <dgm:prSet presAssocID="{98499B23-CBA1-4E4E-B606-02F94E2DFE4F}" presName="box" presStyleLbl="node1" presStyleIdx="0" presStyleCnt="3"/>
      <dgm:spPr/>
      <dgm:t>
        <a:bodyPr/>
        <a:lstStyle/>
        <a:p>
          <a:endParaRPr lang="ru-RU"/>
        </a:p>
      </dgm:t>
    </dgm:pt>
    <dgm:pt modelId="{F2492757-D104-47F3-B365-B7A41DFD1D66}" type="pres">
      <dgm:prSet presAssocID="{98499B23-CBA1-4E4E-B606-02F94E2DFE4F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9C8D2AA-8FCE-4966-8832-4FAF6331BD89}" type="pres">
      <dgm:prSet presAssocID="{98499B23-CBA1-4E4E-B606-02F94E2DFE4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75D88-4653-40C3-95D4-7F688E7A45FC}" type="pres">
      <dgm:prSet presAssocID="{5237C8CB-6537-493E-87E2-9CAA2585D814}" presName="spacer" presStyleCnt="0"/>
      <dgm:spPr/>
    </dgm:pt>
    <dgm:pt modelId="{40E224A3-27DE-46DC-8A35-99BC73E7B346}" type="pres">
      <dgm:prSet presAssocID="{8AAD6E21-DFCD-441E-87F1-3669F1808469}" presName="comp" presStyleCnt="0"/>
      <dgm:spPr/>
    </dgm:pt>
    <dgm:pt modelId="{6160ABBD-9589-43A9-8205-165BF1252177}" type="pres">
      <dgm:prSet presAssocID="{8AAD6E21-DFCD-441E-87F1-3669F1808469}" presName="box" presStyleLbl="node1" presStyleIdx="1" presStyleCnt="3"/>
      <dgm:spPr/>
      <dgm:t>
        <a:bodyPr/>
        <a:lstStyle/>
        <a:p>
          <a:endParaRPr lang="ru-RU"/>
        </a:p>
      </dgm:t>
    </dgm:pt>
    <dgm:pt modelId="{7EE4739D-360D-4161-9F06-46A73716517C}" type="pres">
      <dgm:prSet presAssocID="{8AAD6E21-DFCD-441E-87F1-3669F1808469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D97D107-AE31-45DC-BC84-A5B601B4600E}" type="pres">
      <dgm:prSet presAssocID="{8AAD6E21-DFCD-441E-87F1-3669F180846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5D0D3-6944-414E-8ED5-056EB717EC16}" type="pres">
      <dgm:prSet presAssocID="{8AF0D7D6-E208-403E-AA1C-76579F5784B7}" presName="spacer" presStyleCnt="0"/>
      <dgm:spPr/>
    </dgm:pt>
    <dgm:pt modelId="{1B54107D-3C04-46BD-95F1-229BF94CEC29}" type="pres">
      <dgm:prSet presAssocID="{5E5D51BC-2F86-4D8A-8346-F27F286D08F4}" presName="comp" presStyleCnt="0"/>
      <dgm:spPr/>
    </dgm:pt>
    <dgm:pt modelId="{411B9F6B-58DB-4D90-928F-122DDBD6051D}" type="pres">
      <dgm:prSet presAssocID="{5E5D51BC-2F86-4D8A-8346-F27F286D08F4}" presName="box" presStyleLbl="node1" presStyleIdx="2" presStyleCnt="3"/>
      <dgm:spPr/>
      <dgm:t>
        <a:bodyPr/>
        <a:lstStyle/>
        <a:p>
          <a:endParaRPr lang="ru-RU"/>
        </a:p>
      </dgm:t>
    </dgm:pt>
    <dgm:pt modelId="{C2D3A0F1-A6E7-4735-A853-B25FC79D03FC}" type="pres">
      <dgm:prSet presAssocID="{5E5D51BC-2F86-4D8A-8346-F27F286D08F4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5CE8732-07EE-4A92-BDBB-1FEA45006ABF}" type="pres">
      <dgm:prSet presAssocID="{5E5D51BC-2F86-4D8A-8346-F27F286D08F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9551F0-3FBA-4952-997A-F8D0F83F961B}" type="presOf" srcId="{5E5D51BC-2F86-4D8A-8346-F27F286D08F4}" destId="{25CE8732-07EE-4A92-BDBB-1FEA45006ABF}" srcOrd="1" destOrd="0" presId="urn:microsoft.com/office/officeart/2005/8/layout/vList4"/>
    <dgm:cxn modelId="{C234C6F4-1AD5-460A-8D4B-C22A3DCD4400}" srcId="{67B8FF25-2921-4361-A05E-3C97621603B3}" destId="{8AAD6E21-DFCD-441E-87F1-3669F1808469}" srcOrd="1" destOrd="0" parTransId="{FE03C042-4167-4224-8495-B96B759AFB51}" sibTransId="{8AF0D7D6-E208-403E-AA1C-76579F5784B7}"/>
    <dgm:cxn modelId="{1D6D5C9E-3DF1-44B5-B9D3-152B4C574739}" type="presOf" srcId="{98499B23-CBA1-4E4E-B606-02F94E2DFE4F}" destId="{7F43F46D-1B06-4CAD-954A-71A0A39B6E0F}" srcOrd="0" destOrd="0" presId="urn:microsoft.com/office/officeart/2005/8/layout/vList4"/>
    <dgm:cxn modelId="{F9C5B6F1-6EDA-409A-A381-E9CC26E61999}" type="presOf" srcId="{8AAD6E21-DFCD-441E-87F1-3669F1808469}" destId="{6160ABBD-9589-43A9-8205-165BF1252177}" srcOrd="0" destOrd="0" presId="urn:microsoft.com/office/officeart/2005/8/layout/vList4"/>
    <dgm:cxn modelId="{A39B968C-F908-4E80-96EF-3E1D6178C60E}" srcId="{67B8FF25-2921-4361-A05E-3C97621603B3}" destId="{98499B23-CBA1-4E4E-B606-02F94E2DFE4F}" srcOrd="0" destOrd="0" parTransId="{4E6E5005-4025-455E-9E71-99311B4F75CF}" sibTransId="{5237C8CB-6537-493E-87E2-9CAA2585D814}"/>
    <dgm:cxn modelId="{C0B61DA8-D8C3-48B5-B6CB-A9C1E575BBDE}" srcId="{67B8FF25-2921-4361-A05E-3C97621603B3}" destId="{5E5D51BC-2F86-4D8A-8346-F27F286D08F4}" srcOrd="2" destOrd="0" parTransId="{735133A5-D19E-4EF5-8C80-D6AD997FF669}" sibTransId="{36909B19-40CC-4A78-AE9E-DB59BFE81A75}"/>
    <dgm:cxn modelId="{95F28F0A-1B15-42F7-A3DF-62A3C62F63F6}" type="presOf" srcId="{8AAD6E21-DFCD-441E-87F1-3669F1808469}" destId="{0D97D107-AE31-45DC-BC84-A5B601B4600E}" srcOrd="1" destOrd="0" presId="urn:microsoft.com/office/officeart/2005/8/layout/vList4"/>
    <dgm:cxn modelId="{7028C94F-36AA-4565-BEE2-58DB7EEAE4D8}" type="presOf" srcId="{5E5D51BC-2F86-4D8A-8346-F27F286D08F4}" destId="{411B9F6B-58DB-4D90-928F-122DDBD6051D}" srcOrd="0" destOrd="0" presId="urn:microsoft.com/office/officeart/2005/8/layout/vList4"/>
    <dgm:cxn modelId="{9D88D46B-27D0-49E4-AB1E-16D0E65ACBDB}" type="presOf" srcId="{67B8FF25-2921-4361-A05E-3C97621603B3}" destId="{45D1F463-674B-4F0F-B4BF-2D1D61E94C83}" srcOrd="0" destOrd="0" presId="urn:microsoft.com/office/officeart/2005/8/layout/vList4"/>
    <dgm:cxn modelId="{8E622572-CC9B-4124-96CA-C0AE5D43E323}" type="presOf" srcId="{98499B23-CBA1-4E4E-B606-02F94E2DFE4F}" destId="{B9C8D2AA-8FCE-4966-8832-4FAF6331BD89}" srcOrd="1" destOrd="0" presId="urn:microsoft.com/office/officeart/2005/8/layout/vList4"/>
    <dgm:cxn modelId="{A1272D45-4AC8-4771-B0CE-454CC0F75A35}" type="presParOf" srcId="{45D1F463-674B-4F0F-B4BF-2D1D61E94C83}" destId="{CB2FC253-AEA2-4340-9831-63591782410A}" srcOrd="0" destOrd="0" presId="urn:microsoft.com/office/officeart/2005/8/layout/vList4"/>
    <dgm:cxn modelId="{52542E9B-2299-47A8-BFEE-9DEE18BC067B}" type="presParOf" srcId="{CB2FC253-AEA2-4340-9831-63591782410A}" destId="{7F43F46D-1B06-4CAD-954A-71A0A39B6E0F}" srcOrd="0" destOrd="0" presId="urn:microsoft.com/office/officeart/2005/8/layout/vList4"/>
    <dgm:cxn modelId="{CC9761FD-3A39-44CC-BA14-40D29A59CD31}" type="presParOf" srcId="{CB2FC253-AEA2-4340-9831-63591782410A}" destId="{F2492757-D104-47F3-B365-B7A41DFD1D66}" srcOrd="1" destOrd="0" presId="urn:microsoft.com/office/officeart/2005/8/layout/vList4"/>
    <dgm:cxn modelId="{C65BEC5A-718A-42F2-A01D-5BA61280A196}" type="presParOf" srcId="{CB2FC253-AEA2-4340-9831-63591782410A}" destId="{B9C8D2AA-8FCE-4966-8832-4FAF6331BD89}" srcOrd="2" destOrd="0" presId="urn:microsoft.com/office/officeart/2005/8/layout/vList4"/>
    <dgm:cxn modelId="{10E8518B-C460-4886-A537-DFC5E3215DEE}" type="presParOf" srcId="{45D1F463-674B-4F0F-B4BF-2D1D61E94C83}" destId="{EBD75D88-4653-40C3-95D4-7F688E7A45FC}" srcOrd="1" destOrd="0" presId="urn:microsoft.com/office/officeart/2005/8/layout/vList4"/>
    <dgm:cxn modelId="{8983B854-4892-4FBC-958F-CD1A7E2877BF}" type="presParOf" srcId="{45D1F463-674B-4F0F-B4BF-2D1D61E94C83}" destId="{40E224A3-27DE-46DC-8A35-99BC73E7B346}" srcOrd="2" destOrd="0" presId="urn:microsoft.com/office/officeart/2005/8/layout/vList4"/>
    <dgm:cxn modelId="{CB14ABE9-2225-428E-88CC-87305FC2DD62}" type="presParOf" srcId="{40E224A3-27DE-46DC-8A35-99BC73E7B346}" destId="{6160ABBD-9589-43A9-8205-165BF1252177}" srcOrd="0" destOrd="0" presId="urn:microsoft.com/office/officeart/2005/8/layout/vList4"/>
    <dgm:cxn modelId="{4B0EC6A1-A4EA-4D98-BF52-611FF214ED21}" type="presParOf" srcId="{40E224A3-27DE-46DC-8A35-99BC73E7B346}" destId="{7EE4739D-360D-4161-9F06-46A73716517C}" srcOrd="1" destOrd="0" presId="urn:microsoft.com/office/officeart/2005/8/layout/vList4"/>
    <dgm:cxn modelId="{CFFB6A75-ABEF-4BBE-8BE1-024BEB13CC64}" type="presParOf" srcId="{40E224A3-27DE-46DC-8A35-99BC73E7B346}" destId="{0D97D107-AE31-45DC-BC84-A5B601B4600E}" srcOrd="2" destOrd="0" presId="urn:microsoft.com/office/officeart/2005/8/layout/vList4"/>
    <dgm:cxn modelId="{43EC37AA-7C66-418F-8023-9221A8F14912}" type="presParOf" srcId="{45D1F463-674B-4F0F-B4BF-2D1D61E94C83}" destId="{16F5D0D3-6944-414E-8ED5-056EB717EC16}" srcOrd="3" destOrd="0" presId="urn:microsoft.com/office/officeart/2005/8/layout/vList4"/>
    <dgm:cxn modelId="{50EB9F82-4077-45AF-8E8B-14F2C3135031}" type="presParOf" srcId="{45D1F463-674B-4F0F-B4BF-2D1D61E94C83}" destId="{1B54107D-3C04-46BD-95F1-229BF94CEC29}" srcOrd="4" destOrd="0" presId="urn:microsoft.com/office/officeart/2005/8/layout/vList4"/>
    <dgm:cxn modelId="{6051EAB8-0B6A-4DB3-9429-A2B918FF532C}" type="presParOf" srcId="{1B54107D-3C04-46BD-95F1-229BF94CEC29}" destId="{411B9F6B-58DB-4D90-928F-122DDBD6051D}" srcOrd="0" destOrd="0" presId="urn:microsoft.com/office/officeart/2005/8/layout/vList4"/>
    <dgm:cxn modelId="{0093A773-5FE1-4E37-A01A-D8653FD5159E}" type="presParOf" srcId="{1B54107D-3C04-46BD-95F1-229BF94CEC29}" destId="{C2D3A0F1-A6E7-4735-A853-B25FC79D03FC}" srcOrd="1" destOrd="0" presId="urn:microsoft.com/office/officeart/2005/8/layout/vList4"/>
    <dgm:cxn modelId="{E42FF9C0-6912-4FC2-A0FA-3971CC14C624}" type="presParOf" srcId="{1B54107D-3C04-46BD-95F1-229BF94CEC29}" destId="{25CE8732-07EE-4A92-BDBB-1FEA45006ABF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63C4D-891C-4194-AF50-D35AE7F27DBB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35595-F92E-45B6-B41A-67B636ED7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FFEDD-1E04-4D07-A1BD-07BE64F6C188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B7269-A116-498B-B1B3-F5A66E798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7269-A116-498B-B1B3-F5A66E7982D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D5C7-E4E3-4495-A4CB-32625FD671F3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37C3-D910-4CC8-8CA9-D3EB270363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597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D5C7-E4E3-4495-A4CB-32625FD671F3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37C3-D910-4CC8-8CA9-D3EB270363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038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D5C7-E4E3-4495-A4CB-32625FD671F3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37C3-D910-4CC8-8CA9-D3EB270363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205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D5C7-E4E3-4495-A4CB-32625FD671F3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37C3-D910-4CC8-8CA9-D3EB270363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394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D5C7-E4E3-4495-A4CB-32625FD671F3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37C3-D910-4CC8-8CA9-D3EB270363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60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D5C7-E4E3-4495-A4CB-32625FD671F3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37C3-D910-4CC8-8CA9-D3EB270363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810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D5C7-E4E3-4495-A4CB-32625FD671F3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37C3-D910-4CC8-8CA9-D3EB270363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40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D5C7-E4E3-4495-A4CB-32625FD671F3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37C3-D910-4CC8-8CA9-D3EB270363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951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D5C7-E4E3-4495-A4CB-32625FD671F3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37C3-D910-4CC8-8CA9-D3EB270363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573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D5C7-E4E3-4495-A4CB-32625FD671F3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37C3-D910-4CC8-8CA9-D3EB270363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34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D5C7-E4E3-4495-A4CB-32625FD671F3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37C3-D910-4CC8-8CA9-D3EB270363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623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D5C7-E4E3-4495-A4CB-32625FD671F3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837C3-D910-4CC8-8CA9-D3EB270363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257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221088"/>
            <a:ext cx="541094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581128"/>
            <a:ext cx="7427168" cy="8206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4" y="1913530"/>
            <a:ext cx="9140196" cy="494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3306" y="4643446"/>
            <a:ext cx="78106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Хорошайлова Юлия Владимировна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заведующий отделом электронных технологий и сервисов 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ИИЦ-Научной библиотеки УрГПУ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lib-reading@uspu.me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r"/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0"/>
            <a:ext cx="5112568" cy="193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071678"/>
            <a:ext cx="91401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СЕТЕВОЕ ПОКОЛЕНИЕ: СОЦИОКУЛЬТУРНЫЙ ОБРАЗ И ЦЕННОСТНЫЕ ОРИЕНТАЦИИ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43174" y="639633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Екатеринбург, 2019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ПОКОЛЕНИЕ 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142984"/>
            <a:ext cx="4786314" cy="3349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b="1" spc="-135" dirty="0" smtClean="0">
                <a:latin typeface="Times New Roman" pitchFamily="18" charset="0"/>
                <a:cs typeface="Times New Roman" pitchFamily="18" charset="0"/>
              </a:rPr>
              <a:t>«Рождённые цифровой революцией»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2700" lvl="0" indent="-342900">
              <a:spcBef>
                <a:spcPts val="5"/>
              </a:spcBef>
              <a:defRPr/>
            </a:pPr>
            <a:endParaRPr lang="ru-RU" b="1" spc="-190" dirty="0" smtClean="0">
              <a:latin typeface="Times New Roman" pitchFamily="18" charset="0"/>
              <a:cs typeface="Times New Roman" pitchFamily="18" charset="0"/>
            </a:endParaRPr>
          </a:p>
          <a:p>
            <a:pPr marL="12700" lvl="0" indent="-342900">
              <a:spcBef>
                <a:spcPts val="5"/>
              </a:spcBef>
              <a:defRPr/>
            </a:pPr>
            <a:r>
              <a:rPr lang="ru-RU" b="1" spc="-190" dirty="0" smtClean="0">
                <a:latin typeface="Times New Roman" pitchFamily="18" charset="0"/>
                <a:cs typeface="Times New Roman" pitchFamily="18" charset="0"/>
              </a:rPr>
              <a:t>Год  </a:t>
            </a:r>
            <a:r>
              <a:rPr lang="ru-RU" b="1" spc="-105" dirty="0" smtClean="0">
                <a:latin typeface="Times New Roman" pitchFamily="18" charset="0"/>
                <a:cs typeface="Times New Roman" pitchFamily="18" charset="0"/>
              </a:rPr>
              <a:t>рождения: </a:t>
            </a:r>
            <a:r>
              <a:rPr lang="ru-RU" spc="-90" dirty="0" smtClean="0">
                <a:latin typeface="Times New Roman" pitchFamily="18" charset="0"/>
                <a:cs typeface="Times New Roman" pitchFamily="18" charset="0"/>
              </a:rPr>
              <a:t>с 2001 года</a:t>
            </a:r>
          </a:p>
          <a:p>
            <a:pPr marL="12700" indent="-342900">
              <a:spcBef>
                <a:spcPts val="5"/>
              </a:spcBef>
            </a:pPr>
            <a:r>
              <a:rPr lang="ru-RU" b="1" spc="-90" dirty="0" smtClean="0">
                <a:latin typeface="Times New Roman" pitchFamily="18" charset="0"/>
                <a:cs typeface="Times New Roman" pitchFamily="18" charset="0"/>
              </a:rPr>
              <a:t>Характеристики: </a:t>
            </a:r>
            <a:r>
              <a:rPr lang="ru-RU" spc="-9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езответственность, массовое соответствие моде, ветреность.</a:t>
            </a:r>
          </a:p>
          <a:p>
            <a:pPr marL="12700" lvl="0" indent="-342900">
              <a:spcBef>
                <a:spcPts val="5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2700" lvl="0" indent="-342900">
              <a:spcBef>
                <a:spcPct val="20000"/>
              </a:spcBef>
              <a:defRPr/>
            </a:pPr>
            <a:endParaRPr lang="ru-RU" b="1" spc="-114" dirty="0" smtClean="0">
              <a:latin typeface="Times New Roman" pitchFamily="18" charset="0"/>
              <a:cs typeface="Times New Roman" pitchFamily="18" charset="0"/>
            </a:endParaRPr>
          </a:p>
          <a:p>
            <a:pPr marL="12700" lvl="0" indent="-342900">
              <a:spcBef>
                <a:spcPct val="20000"/>
              </a:spcBef>
              <a:defRPr/>
            </a:pPr>
            <a:r>
              <a:rPr lang="ru-RU" b="1" spc="-105" dirty="0" smtClean="0">
                <a:latin typeface="Times New Roman" pitchFamily="18" charset="0"/>
                <a:cs typeface="Times New Roman" pitchFamily="18" charset="0"/>
              </a:rPr>
              <a:t>Цифровые технологии приходят в образование </a:t>
            </a:r>
            <a:r>
              <a:rPr lang="ru-RU" b="1" spc="-12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2700" lvl="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44145" algn="l"/>
              </a:tabLst>
            </a:pPr>
            <a:r>
              <a:rPr lang="ru-RU" spc="-90" dirty="0" smtClean="0">
                <a:latin typeface="Times New Roman" pitchFamily="18" charset="0"/>
                <a:cs typeface="Times New Roman" pitchFamily="18" charset="0"/>
              </a:rPr>
              <a:t>1994 </a:t>
            </a:r>
            <a:r>
              <a:rPr lang="ru-RU" spc="-85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pc="-100" dirty="0" smtClean="0">
                <a:latin typeface="Times New Roman" pitchFamily="18" charset="0"/>
                <a:cs typeface="Times New Roman" pitchFamily="18" charset="0"/>
              </a:rPr>
              <a:t>запущен </a:t>
            </a:r>
            <a:r>
              <a:rPr lang="ru-RU" spc="-105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pc="-85" dirty="0" smtClean="0">
                <a:latin typeface="Times New Roman" pitchFamily="18" charset="0"/>
                <a:cs typeface="Times New Roman" pitchFamily="18" charset="0"/>
              </a:rPr>
              <a:t>производство</a:t>
            </a:r>
            <a:r>
              <a:rPr lang="ru-RU" spc="-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0" dirty="0" err="1" smtClean="0">
                <a:latin typeface="Times New Roman" pitchFamily="18" charset="0"/>
                <a:cs typeface="Times New Roman" pitchFamily="18" charset="0"/>
              </a:rPr>
              <a:t>iPhone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2700" lvl="0" indent="-342900">
              <a:lnSpc>
                <a:spcPts val="1945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44145" algn="l"/>
              </a:tabLst>
            </a:pPr>
            <a:r>
              <a:rPr lang="ru-RU" spc="-90" dirty="0" smtClean="0">
                <a:latin typeface="Times New Roman" pitchFamily="18" charset="0"/>
                <a:cs typeface="Times New Roman" pitchFamily="18" charset="0"/>
              </a:rPr>
              <a:t>1998 </a:t>
            </a:r>
            <a:r>
              <a:rPr lang="ru-RU" spc="-85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pc="-100" dirty="0" smtClean="0">
                <a:latin typeface="Times New Roman" pitchFamily="18" charset="0"/>
                <a:cs typeface="Times New Roman" pitchFamily="18" charset="0"/>
              </a:rPr>
              <a:t>запущен </a:t>
            </a:r>
            <a:r>
              <a:rPr lang="ru-RU" spc="-105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pc="-85" dirty="0" smtClean="0">
                <a:latin typeface="Times New Roman" pitchFamily="18" charset="0"/>
                <a:cs typeface="Times New Roman" pitchFamily="18" charset="0"/>
              </a:rPr>
              <a:t>производство</a:t>
            </a:r>
            <a:r>
              <a:rPr lang="ru-RU" spc="-1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40" dirty="0" err="1" smtClean="0">
                <a:latin typeface="Times New Roman" pitchFamily="18" charset="0"/>
                <a:cs typeface="Times New Roman" pitchFamily="18" charset="0"/>
              </a:rPr>
              <a:t>iPad</a:t>
            </a:r>
            <a:endParaRPr lang="ru-RU" spc="-105" dirty="0" smtClean="0">
              <a:latin typeface="Times New Roman" pitchFamily="18" charset="0"/>
              <a:cs typeface="Times New Roman" pitchFamily="18" charset="0"/>
            </a:endParaRPr>
          </a:p>
          <a:p>
            <a:pPr marL="12700" lvl="0" indent="-342900">
              <a:lnSpc>
                <a:spcPts val="1945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44145" algn="l"/>
              </a:tabLst>
            </a:pPr>
            <a:r>
              <a:rPr lang="ru-RU" spc="-105" dirty="0" smtClean="0">
                <a:latin typeface="Times New Roman" pitchFamily="18" charset="0"/>
                <a:cs typeface="Times New Roman" pitchFamily="18" charset="0"/>
              </a:rPr>
              <a:t>2001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pc="-80" dirty="0" smtClean="0">
                <a:latin typeface="Times New Roman" pitchFamily="18" charset="0"/>
                <a:cs typeface="Times New Roman" pitchFamily="18" charset="0"/>
              </a:rPr>
              <a:t>утверждён </a:t>
            </a:r>
            <a:r>
              <a:rPr lang="ru-RU" spc="-260" dirty="0" smtClean="0"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spc="-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29" dirty="0" smtClean="0">
                <a:latin typeface="Times New Roman" pitchFamily="18" charset="0"/>
                <a:cs typeface="Times New Roman" pitchFamily="18" charset="0"/>
              </a:rPr>
              <a:t>ООО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www.mujer.com.pa/sites/default/files/field/image/dia-internet-seguro-ninos-unic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71810"/>
            <a:ext cx="4412398" cy="2941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49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000108"/>
          <a:ext cx="8643998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42844" y="274638"/>
            <a:ext cx="8786874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800" b="1" spc="-28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Y+Z=</a:t>
            </a:r>
            <a:r>
              <a:rPr lang="ru-RU" sz="4800" b="1" spc="-28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ЦИФРОВОЕ</a:t>
            </a:r>
            <a:r>
              <a:rPr lang="ru-RU" sz="4800" b="1" spc="-409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spc="-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ПОКОЛЕНИЕ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cdn4.imgbb.ru/community/65/656572/201904/658b854003c973cfbfb06bed1edcc7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214818"/>
            <a:ext cx="2548999" cy="1785950"/>
          </a:xfrm>
          <a:prstGeom prst="rect">
            <a:avLst/>
          </a:prstGeom>
          <a:noFill/>
        </p:spPr>
      </p:pic>
      <p:pic>
        <p:nvPicPr>
          <p:cNvPr id="8" name="Picture 2" descr="https://www.mujer.com.pa/sites/default/files/field/image/dia-internet-seguro-ninos-unice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4286256"/>
            <a:ext cx="2786083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3500430" cy="2024613"/>
          </a:xfrm>
          <a:prstGeom prst="rect">
            <a:avLst/>
          </a:prstGeom>
        </p:spPr>
      </p:pic>
      <p:pic>
        <p:nvPicPr>
          <p:cNvPr id="6" name="Рисунок 5" descr="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714488"/>
            <a:ext cx="5824096" cy="38599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ЦИФРОВОЕ ПОКОЛЕНИЕ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2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71538" y="3571876"/>
            <a:ext cx="1571636" cy="2600716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ЦИФРОВОЕ ПОКОЛЕНИЕ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35729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ЦИФРОВАЯ СОЦИАЛИЗАЦИЯ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доступный процесс овладения, присвоения и воспроизводства человеком социального опыта, приобретаемого в онлайн-контекстах, формирует цифровую личность, как часть реальной личности.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857628"/>
            <a:ext cx="59293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 с ранних лет превращается в цифровую личность, которая существует в различных онлайн-контекстах: 90% подростков имеют свой профиль в социальных сетях, 60% пользуются мессенджерами и интернет-телефонией, 33% становятся активными участниками чатов и форумов.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2786058"/>
            <a:ext cx="2873247" cy="2004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ЦИФРОВОЙ РАЗРЫВ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1"/>
            <a:ext cx="6929486" cy="250033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Это ограничение, которое не позволяет родителям выступать в качестве экспертов, передающих опыт в области новейших информационных технологий, поскольку, они, как правило, отстают от детей по уровню владения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ИКТ-компетенциями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Чем старше поколение, тем он больше.</a:t>
            </a:r>
            <a:endParaRPr lang="ru-RU" sz="2200" spc="-125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pc="-125" dirty="0" smtClean="0">
              <a:latin typeface="Arial"/>
              <a:cs typeface="Arial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4071942"/>
            <a:ext cx="60722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spc="-125" dirty="0" smtClean="0">
                <a:latin typeface="Times New Roman" pitchFamily="18" charset="0"/>
                <a:cs typeface="Times New Roman" pitchFamily="18" charset="0"/>
              </a:rPr>
              <a:t>Цифровой  </a:t>
            </a:r>
            <a:r>
              <a:rPr lang="ru-RU" sz="2000" spc="-100" dirty="0" smtClean="0">
                <a:latin typeface="Times New Roman" pitchFamily="18" charset="0"/>
                <a:cs typeface="Times New Roman" pitchFamily="18" charset="0"/>
              </a:rPr>
              <a:t>разрыв» </a:t>
            </a:r>
            <a:r>
              <a:rPr lang="ru-RU" sz="2000" spc="-65" dirty="0" smtClean="0"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sz="2000" spc="-110" dirty="0" smtClean="0">
                <a:latin typeface="Times New Roman" pitchFamily="18" charset="0"/>
                <a:cs typeface="Times New Roman" pitchFamily="18" charset="0"/>
              </a:rPr>
              <a:t>учителями </a:t>
            </a:r>
            <a:r>
              <a:rPr lang="ru-RU" sz="2000" spc="-4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spc="-70" dirty="0" smtClean="0">
                <a:latin typeface="Times New Roman" pitchFamily="18" charset="0"/>
                <a:cs typeface="Times New Roman" pitchFamily="18" charset="0"/>
              </a:rPr>
              <a:t>учениками</a:t>
            </a:r>
            <a:r>
              <a:rPr lang="ru-RU" sz="2000" spc="-2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14" dirty="0" smtClean="0">
                <a:latin typeface="Times New Roman" pitchFamily="18" charset="0"/>
                <a:cs typeface="Times New Roman" pitchFamily="18" charset="0"/>
              </a:rPr>
              <a:t>существенно  </a:t>
            </a:r>
            <a:r>
              <a:rPr lang="ru-RU" sz="2000" spc="-95" dirty="0" smtClean="0">
                <a:latin typeface="Times New Roman" pitchFamily="18" charset="0"/>
                <a:cs typeface="Times New Roman" pitchFamily="18" charset="0"/>
              </a:rPr>
              <a:t>меньше, чем </a:t>
            </a:r>
            <a:r>
              <a:rPr lang="ru-RU" sz="2000" spc="-65" dirty="0" smtClean="0"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sz="2000" spc="-100" dirty="0" smtClean="0">
                <a:latin typeface="Times New Roman" pitchFamily="18" charset="0"/>
                <a:cs typeface="Times New Roman" pitchFamily="18" charset="0"/>
              </a:rPr>
              <a:t>родителями </a:t>
            </a:r>
            <a:r>
              <a:rPr lang="ru-RU" sz="2000" spc="-4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spc="-2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90" dirty="0" smtClean="0">
                <a:latin typeface="Times New Roman" pitchFamily="18" charset="0"/>
                <a:cs typeface="Times New Roman" pitchFamily="18" charset="0"/>
              </a:rPr>
              <a:t>детьми.</a:t>
            </a:r>
          </a:p>
          <a:p>
            <a:pPr>
              <a:buNone/>
            </a:pPr>
            <a:r>
              <a:rPr lang="ru-RU" sz="2000" spc="-220" dirty="0" smtClean="0"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sz="2000" spc="-114" dirty="0" smtClean="0">
                <a:latin typeface="Times New Roman" pitchFamily="18" charset="0"/>
                <a:cs typeface="Times New Roman" pitchFamily="18" charset="0"/>
              </a:rPr>
              <a:t>пять </a:t>
            </a:r>
            <a:r>
              <a:rPr lang="ru-RU" sz="2000" spc="-155" dirty="0" smtClean="0">
                <a:latin typeface="Times New Roman" pitchFamily="18" charset="0"/>
                <a:cs typeface="Times New Roman" pitchFamily="18" charset="0"/>
              </a:rPr>
              <a:t>лет  </a:t>
            </a:r>
            <a:r>
              <a:rPr lang="ru-RU" sz="2000" spc="-105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000" spc="-110" dirty="0" smtClean="0">
                <a:latin typeface="Times New Roman" pitchFamily="18" charset="0"/>
                <a:cs typeface="Times New Roman" pitchFamily="18" charset="0"/>
              </a:rPr>
              <a:t>учителей, </a:t>
            </a:r>
            <a:r>
              <a:rPr lang="ru-RU" sz="2000" spc="-114" dirty="0" smtClean="0">
                <a:latin typeface="Times New Roman" pitchFamily="18" charset="0"/>
                <a:cs typeface="Times New Roman" pitchFamily="18" charset="0"/>
              </a:rPr>
              <a:t>пользующихся </a:t>
            </a:r>
            <a:r>
              <a:rPr lang="ru-RU" sz="2000" spc="-100" dirty="0" smtClean="0">
                <a:latin typeface="Times New Roman" pitchFamily="18" charset="0"/>
                <a:cs typeface="Times New Roman" pitchFamily="18" charset="0"/>
              </a:rPr>
              <a:t>Интернетом  </a:t>
            </a:r>
            <a:r>
              <a:rPr lang="ru-RU" sz="2000" spc="-80" dirty="0" smtClean="0">
                <a:latin typeface="Times New Roman" pitchFamily="18" charset="0"/>
                <a:cs typeface="Times New Roman" pitchFamily="18" charset="0"/>
              </a:rPr>
              <a:t>ежедневно, </a:t>
            </a:r>
            <a:r>
              <a:rPr lang="ru-RU" sz="2000" spc="-95" dirty="0" smtClean="0">
                <a:latin typeface="Times New Roman" pitchFamily="18" charset="0"/>
                <a:cs typeface="Times New Roman" pitchFamily="18" charset="0"/>
              </a:rPr>
              <a:t>возросло </a:t>
            </a:r>
            <a:r>
              <a:rPr lang="ru-RU" sz="2000" spc="-85" dirty="0" smtClean="0">
                <a:latin typeface="Times New Roman" pitchFamily="18" charset="0"/>
                <a:cs typeface="Times New Roman" pitchFamily="18" charset="0"/>
              </a:rPr>
              <a:t>почти </a:t>
            </a:r>
            <a:r>
              <a:rPr lang="ru-RU" sz="2000" spc="-11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spc="-114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2000" spc="-110" dirty="0" smtClean="0">
                <a:latin typeface="Times New Roman" pitchFamily="18" charset="0"/>
                <a:cs typeface="Times New Roman" pitchFamily="18" charset="0"/>
              </a:rPr>
              <a:t>раза, </a:t>
            </a:r>
            <a:r>
              <a:rPr lang="ru-RU" sz="2000" spc="-165" dirty="0" smtClean="0">
                <a:latin typeface="Times New Roman" pitchFamily="18" charset="0"/>
                <a:cs typeface="Times New Roman" pitchFamily="18" charset="0"/>
              </a:rPr>
              <a:t>с  </a:t>
            </a:r>
            <a:r>
              <a:rPr lang="ru-RU" sz="2000" spc="-190" dirty="0" smtClean="0">
                <a:latin typeface="Times New Roman" pitchFamily="18" charset="0"/>
                <a:cs typeface="Times New Roman" pitchFamily="18" charset="0"/>
              </a:rPr>
              <a:t>56%  </a:t>
            </a:r>
            <a:r>
              <a:rPr lang="ru-RU" sz="2000" spc="-75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000" spc="-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60" dirty="0" smtClean="0">
                <a:latin typeface="Times New Roman" pitchFamily="18" charset="0"/>
                <a:cs typeface="Times New Roman" pitchFamily="18" charset="0"/>
              </a:rPr>
              <a:t>95%.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Рисунок 8" descr="8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2786058"/>
            <a:ext cx="3001264" cy="1938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92945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БИБЛИОТЕКА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«ТРЕТЬЕ МЕСТО»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71678"/>
            <a:ext cx="8572560" cy="378621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исследования – выявление путей и методов, которые могут помочь библиотеке стать привлекательным для молодёжи «третьим местом».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Объект исследования – реальные и  потенциальные пользователи библиотеки в возрасте от 14 до 25 лет.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ходе исследования было проанализировано 200 анкет, более 100 интервью респондентов в возрасте от 14 до 25 лет.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7890" name="Picture 2" descr="http://www.gipnosaratov.ru/wp-content/uploads/2016/01/Konsultatsii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8596" y="142852"/>
            <a:ext cx="1857388" cy="1592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ИССЛЕДОВАНИЯ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7"/>
            <a:ext cx="5500726" cy="206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2844" y="3857628"/>
            <a:ext cx="9001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выделить следующие факторы, важные для создания в  библиотеке комфортной для молодёжи среды (в порядке убывания):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хорошие фонды, есть материалы на все вкусы;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создана спокойная обстановка для работы, никто не мешает;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библиотекари доброжелательны к молодым, понимают их интересы;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библиотека открыта до позднего вечера;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-есть интересные молодёжные программы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ИССЛЕДОВАНИЯ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5572164" cy="221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714752"/>
            <a:ext cx="6858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7300906" cy="78581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2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1439453" cy="1357322"/>
          </a:xfrm>
        </p:spPr>
      </p:pic>
      <p:sp>
        <p:nvSpPr>
          <p:cNvPr id="8" name="TextBox 7"/>
          <p:cNvSpPr txBox="1"/>
          <p:nvPr/>
        </p:nvSpPr>
        <p:spPr>
          <a:xfrm>
            <a:off x="0" y="1071546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Современная молодёжная библиотека должна стать не только информационным учреждением, но и социально-коммуникационным  центром. Наиболее привлекательные имиджи  – Литературное кафе  или Супермаркет Знаний.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молодёжной аудитории, несмотря на наличие стереотипов, есть  потребность  в         услугах  библиотеки  и  сформирован  её  положительный имидж. </a:t>
            </a: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  уделить  внимание  позиционированию личностных  творческих  возможностей  библиотекарей.  Наиболее привлекательный имидж – компетентный, успешный профессионал, умеющий общаться с молодёжью на равных.</a:t>
            </a: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настоящее время даёт о себе знать избыток информации («информационный шум»).    В связи с этим возрастает необходимость  помощи  специалиста,  который  бы  помог  ориентироваться  в  информационном  пространстве,  не  только  найти,  но  и  отобрать информацию. </a:t>
            </a: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Главным  фактором,  определяющим  отношение  молодого пользователя к библиотеке, стимулирующим обращение  в библиотеку,  является богатство и разнообразие её фондов.</a:t>
            </a:r>
          </a:p>
          <a:p>
            <a:pPr marL="342900" indent="-342900">
              <a:buAutoNum type="arabicPeriod" startAt="3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596" y="142852"/>
            <a:ext cx="8229600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lang="ru-RU" b="1" spc="-26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ЦИФРОВОЕ</a:t>
            </a:r>
            <a:r>
              <a:rPr lang="ru-RU" b="1" spc="-22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2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ДЕТСТВО: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4000" b="1" spc="-17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культурно-исторический</a:t>
            </a:r>
            <a:r>
              <a:rPr sz="4000" b="1" spc="-254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17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подход</a:t>
            </a:r>
            <a:endParaRPr sz="4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7126" y="4429132"/>
            <a:ext cx="8786874" cy="229806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320"/>
              </a:lnSpc>
              <a:spcBef>
                <a:spcPts val="340"/>
              </a:spcBef>
            </a:pPr>
            <a:endParaRPr lang="ru-RU" sz="2100" spc="-18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ts val="2320"/>
              </a:lnSpc>
              <a:spcBef>
                <a:spcPts val="340"/>
              </a:spcBef>
            </a:pPr>
            <a:endParaRPr lang="ru-RU" sz="2100" spc="-18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ts val="2320"/>
              </a:lnSpc>
              <a:spcBef>
                <a:spcPts val="340"/>
              </a:spcBef>
            </a:pPr>
            <a:endParaRPr lang="ru-RU" sz="2100" spc="-18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28596" y="1714488"/>
          <a:ext cx="835824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29684" cy="1080120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НОВАЯ СОЦИАЛЬНАЯ СИТУАЦИЯ РАЗВИТИЯ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357158" y="1785926"/>
          <a:ext cx="8429684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2" descr="https://cdn4.imgbb.ru/community/65/656572/201904/658b854003c973cfbfb06bed1edcc7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00570"/>
            <a:ext cx="1775556" cy="1244039"/>
          </a:xfrm>
          <a:prstGeom prst="rect">
            <a:avLst/>
          </a:prstGeom>
          <a:noFill/>
        </p:spPr>
      </p:pic>
      <p:pic>
        <p:nvPicPr>
          <p:cNvPr id="1032" name="Picture 8" descr="https://ds04.infourok.ru/uploads/ex/069c/000a5353-edd6f9c4/img11.jpg"/>
          <p:cNvPicPr>
            <a:picLocks noChangeAspect="1" noChangeArrowheads="1"/>
          </p:cNvPicPr>
          <p:nvPr/>
        </p:nvPicPr>
        <p:blipFill>
          <a:blip r:embed="rId7" cstate="print"/>
          <a:srcRect l="57674" t="44792" b="2014"/>
          <a:stretch>
            <a:fillRect/>
          </a:stretch>
        </p:blipFill>
        <p:spPr bwMode="auto">
          <a:xfrm>
            <a:off x="7775092" y="1428736"/>
            <a:ext cx="1136858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49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42852"/>
          <a:ext cx="8715436" cy="5983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3857628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Цифровые аборигены</a:t>
            </a:r>
            <a:endParaRPr lang="ru-RU" sz="2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429684" cy="1080120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ТЕОРИЯ ПОКОЛЕНИЙ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071942"/>
            <a:ext cx="2714643" cy="173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142984"/>
            <a:ext cx="52149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Создана американскими учёными Нейлом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Хоувом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Вильямом Штраусом в 1991 году, она объединила определенные группы людей, которые попали под влияние экономических и политических событий или активно развивающихся технологий.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3357562"/>
            <a:ext cx="63579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120" marR="5080" indent="-567055">
              <a:lnSpc>
                <a:spcPct val="120000"/>
              </a:lnSpc>
              <a:spcBef>
                <a:spcPts val="1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 поколением в рамках рассматриваемой теории понимается общность людей, рожденных в определенный исторический период и являющихся носителями схожих ценностей, сформированных под воздействием общих факторов (социальных, культурных, экономических и политических событий, технического прогресса).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avatars.mds.yandex.net/get-zen_doc/1221883/pub_5bcec3a8ec4cad00adc0a688_5bcec3b89a61e000aa8e8af2/scale_1200"/>
          <p:cNvPicPr>
            <a:picLocks noChangeAspect="1" noChangeArrowheads="1"/>
          </p:cNvPicPr>
          <p:nvPr/>
        </p:nvPicPr>
        <p:blipFill>
          <a:blip r:embed="rId3"/>
          <a:srcRect r="51950"/>
          <a:stretch>
            <a:fillRect/>
          </a:stretch>
        </p:blipFill>
        <p:spPr bwMode="auto">
          <a:xfrm>
            <a:off x="5572132" y="1000108"/>
            <a:ext cx="1571636" cy="2214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avatars.mds.yandex.net/get-zen_doc/1221883/pub_5bcec3a8ec4cad00adc0a688_5bcec3b89a61e000aa8e8af2/scale_1200"/>
          <p:cNvPicPr>
            <a:picLocks noChangeAspect="1" noChangeArrowheads="1"/>
          </p:cNvPicPr>
          <p:nvPr/>
        </p:nvPicPr>
        <p:blipFill>
          <a:blip r:embed="rId3"/>
          <a:srcRect l="49846"/>
          <a:stretch>
            <a:fillRect/>
          </a:stretch>
        </p:blipFill>
        <p:spPr bwMode="auto">
          <a:xfrm>
            <a:off x="7143768" y="1142984"/>
            <a:ext cx="1534602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49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fkr66.ru/upload/000/u4/035/324edb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3643314"/>
            <a:ext cx="3643338" cy="22897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429684" cy="1080120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ТЕОРИЯ ПОКОЛЕНИЙ В РОССИИ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736"/>
            <a:ext cx="5572164" cy="1928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Адаптацию Теории Поколений для России в 2003−2004 году выполнила команда социологов и психологов: Ю. А. Левада, В. В. Гаврилюк,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Н. 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Трикоз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психологи Е. 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Шамис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 Антипов — координаторы проекта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Rugenerations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2770" name="Picture 2" descr="https://ino-tomsk.ru/storage/88377/370-370!m/%D0%A8%D0%B0%D0%BC%D0%B8%D1%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500174"/>
            <a:ext cx="1857386" cy="185738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868" y="4429132"/>
            <a:ext cx="5214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120" marR="5080" indent="-567055">
              <a:lnSpc>
                <a:spcPct val="120000"/>
              </a:lnSpc>
              <a:spcBef>
                <a:spcPts val="100"/>
              </a:spcBef>
            </a:pPr>
            <a:r>
              <a:rPr lang="ru-RU" sz="2000" spc="-170" dirty="0" smtClean="0"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2000" spc="-90" dirty="0" smtClean="0">
                <a:latin typeface="Times New Roman" pitchFamily="18" charset="0"/>
                <a:cs typeface="Times New Roman" pitchFamily="18" charset="0"/>
              </a:rPr>
              <a:t>под крышей </a:t>
            </a:r>
            <a:r>
              <a:rPr lang="ru-RU" sz="2000" spc="-80" dirty="0" smtClean="0">
                <a:latin typeface="Times New Roman" pitchFamily="18" charset="0"/>
                <a:cs typeface="Times New Roman" pitchFamily="18" charset="0"/>
              </a:rPr>
              <a:t>одной </a:t>
            </a:r>
            <a:r>
              <a:rPr lang="ru-RU" sz="2000" spc="-125" dirty="0" smtClean="0">
                <a:latin typeface="Times New Roman" pitchFamily="18" charset="0"/>
                <a:cs typeface="Times New Roman" pitchFamily="18" charset="0"/>
              </a:rPr>
              <a:t>образовательной организации </a:t>
            </a:r>
            <a:r>
              <a:rPr lang="ru-RU" sz="2000" spc="-175" dirty="0" smtClean="0">
                <a:latin typeface="Times New Roman" pitchFamily="18" charset="0"/>
                <a:cs typeface="Times New Roman" pitchFamily="18" charset="0"/>
              </a:rPr>
              <a:t>учатся </a:t>
            </a:r>
            <a:r>
              <a:rPr lang="ru-RU" sz="2000" spc="-45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spc="-27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spc="-150" dirty="0" smtClean="0">
                <a:latin typeface="Times New Roman" pitchFamily="18" charset="0"/>
                <a:cs typeface="Times New Roman" pitchFamily="18" charset="0"/>
              </a:rPr>
              <a:t>работают  </a:t>
            </a:r>
            <a:r>
              <a:rPr lang="ru-RU" sz="2000" spc="-35" dirty="0" smtClean="0">
                <a:latin typeface="Times New Roman" pitchFamily="18" charset="0"/>
                <a:cs typeface="Times New Roman" pitchFamily="18" charset="0"/>
              </a:rPr>
              <a:t>бок </a:t>
            </a:r>
            <a:r>
              <a:rPr lang="ru-RU" sz="2000" spc="-75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spc="-35" dirty="0" smtClean="0">
                <a:latin typeface="Times New Roman" pitchFamily="18" charset="0"/>
                <a:cs typeface="Times New Roman" pitchFamily="18" charset="0"/>
              </a:rPr>
              <a:t>бок </a:t>
            </a:r>
            <a:r>
              <a:rPr lang="ru-RU" sz="2000" spc="-140" dirty="0" smtClean="0">
                <a:latin typeface="Times New Roman" pitchFamily="18" charset="0"/>
                <a:cs typeface="Times New Roman" pitchFamily="18" charset="0"/>
              </a:rPr>
              <a:t>представители  </a:t>
            </a:r>
            <a:r>
              <a:rPr lang="ru-RU" sz="2000" spc="-150" dirty="0" smtClean="0">
                <a:latin typeface="Times New Roman" pitchFamily="18" charset="0"/>
                <a:cs typeface="Times New Roman" pitchFamily="18" charset="0"/>
              </a:rPr>
              <a:t>четырёх </a:t>
            </a:r>
            <a:r>
              <a:rPr lang="ru-RU" sz="2000" spc="-5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80" dirty="0" smtClean="0">
                <a:latin typeface="Times New Roman" pitchFamily="18" charset="0"/>
                <a:cs typeface="Times New Roman" pitchFamily="18" charset="0"/>
              </a:rPr>
              <a:t>поколений.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abyboomers-on-FB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550468"/>
            <a:ext cx="4286248" cy="35931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БЭБИ-БУМЕРЫ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object 3"/>
          <p:cNvSpPr txBox="1">
            <a:spLocks noGrp="1"/>
          </p:cNvSpPr>
          <p:nvPr>
            <p:ph idx="1"/>
          </p:nvPr>
        </p:nvSpPr>
        <p:spPr>
          <a:xfrm>
            <a:off x="214282" y="1071546"/>
            <a:ext cx="5643602" cy="4070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None/>
            </a:pPr>
            <a:r>
              <a:rPr sz="2000" b="1" spc="-155">
                <a:latin typeface="Times New Roman" pitchFamily="18" charset="0"/>
                <a:cs typeface="Times New Roman" pitchFamily="18" charset="0"/>
              </a:rPr>
              <a:t>Последнее </a:t>
            </a:r>
            <a:r>
              <a:rPr lang="ru-RU" sz="2000" b="1" spc="-1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70" smtClean="0">
                <a:latin typeface="Times New Roman" pitchFamily="18" charset="0"/>
                <a:cs typeface="Times New Roman" pitchFamily="18" charset="0"/>
              </a:rPr>
              <a:t>советское</a:t>
            </a:r>
            <a:r>
              <a:rPr sz="2000" b="1" spc="-254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25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40" smtClean="0">
                <a:latin typeface="Times New Roman" pitchFamily="18" charset="0"/>
                <a:cs typeface="Times New Roman" pitchFamily="18" charset="0"/>
              </a:rPr>
              <a:t>поколение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buNone/>
            </a:pPr>
            <a:endParaRPr lang="ru-RU" sz="2000" b="1" spc="-190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buNone/>
            </a:pPr>
            <a:r>
              <a:rPr sz="2000" b="1" spc="-190" smtClean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000" b="1" spc="-1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5" smtClean="0">
                <a:latin typeface="Times New Roman" pitchFamily="18" charset="0"/>
                <a:cs typeface="Times New Roman" pitchFamily="18" charset="0"/>
              </a:rPr>
              <a:t>рождения</a:t>
            </a:r>
            <a:r>
              <a:rPr sz="2000" b="1" spc="-105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000" spc="-90" smtClean="0">
                <a:latin typeface="Times New Roman" pitchFamily="18" charset="0"/>
                <a:cs typeface="Times New Roman" pitchFamily="18" charset="0"/>
              </a:rPr>
              <a:t>194</a:t>
            </a:r>
            <a:r>
              <a:rPr lang="ru-RU" sz="2000" spc="-9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sz="2000" spc="-90" smtClean="0">
                <a:latin typeface="Times New Roman" pitchFamily="18" charset="0"/>
                <a:cs typeface="Times New Roman" pitchFamily="18" charset="0"/>
              </a:rPr>
              <a:t>-1963</a:t>
            </a:r>
            <a:endParaRPr lang="ru-RU" sz="2000" spc="-90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buNone/>
            </a:pPr>
            <a:r>
              <a:rPr lang="ru-RU" sz="2000" b="1" spc="-90" dirty="0" smtClean="0">
                <a:latin typeface="Times New Roman" pitchFamily="18" charset="0"/>
                <a:cs typeface="Times New Roman" pitchFamily="18" charset="0"/>
              </a:rPr>
              <a:t>Характеристики: </a:t>
            </a:r>
            <a:r>
              <a:rPr lang="ru-RU" sz="2000" spc="-9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птимизм, заинтересованность в личностном росте и вознаграждении, в то же время коллективизм и командный дух, культ молодости 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buNone/>
            </a:pPr>
            <a:endParaRPr lang="ru-RU" sz="2000" b="1" spc="-114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buNone/>
            </a:pPr>
            <a:r>
              <a:rPr sz="2000" b="1" spc="-105" smtClean="0">
                <a:latin typeface="Times New Roman" pitchFamily="18" charset="0"/>
                <a:cs typeface="Times New Roman" pitchFamily="18" charset="0"/>
              </a:rPr>
              <a:t>Заря </a:t>
            </a:r>
            <a:r>
              <a:rPr sz="2000" b="1" spc="-90" dirty="0">
                <a:latin typeface="Times New Roman" pitchFamily="18" charset="0"/>
                <a:cs typeface="Times New Roman" pitchFamily="18" charset="0"/>
              </a:rPr>
              <a:t>компьютерной </a:t>
            </a:r>
            <a:r>
              <a:rPr sz="2000" b="1" spc="-8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b="1" spc="-110" dirty="0">
                <a:latin typeface="Times New Roman" pitchFamily="18" charset="0"/>
                <a:cs typeface="Times New Roman" pitchFamily="18" charset="0"/>
              </a:rPr>
              <a:t>космической</a:t>
            </a:r>
            <a:r>
              <a:rPr sz="2000" b="1" spc="-3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20" dirty="0">
                <a:latin typeface="Times New Roman" pitchFamily="18" charset="0"/>
                <a:cs typeface="Times New Roman" pitchFamily="18" charset="0"/>
              </a:rPr>
              <a:t>эры: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buChar char="•"/>
              <a:tabLst>
                <a:tab pos="144145" algn="l"/>
              </a:tabLst>
            </a:pPr>
            <a:r>
              <a:rPr sz="2000" spc="-90" dirty="0">
                <a:latin typeface="Times New Roman" pitchFamily="18" charset="0"/>
                <a:cs typeface="Times New Roman" pitchFamily="18" charset="0"/>
              </a:rPr>
              <a:t>1957 </a:t>
            </a:r>
            <a:r>
              <a:rPr sz="2000" spc="-85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2000" spc="-80" dirty="0">
                <a:latin typeface="Times New Roman" pitchFamily="18" charset="0"/>
                <a:cs typeface="Times New Roman" pitchFamily="18" charset="0"/>
              </a:rPr>
              <a:t>запуск </a:t>
            </a:r>
            <a:r>
              <a:rPr sz="2000" spc="-70" dirty="0">
                <a:latin typeface="Times New Roman" pitchFamily="18" charset="0"/>
                <a:cs typeface="Times New Roman" pitchFamily="18" charset="0"/>
              </a:rPr>
              <a:t>первого</a:t>
            </a:r>
            <a:r>
              <a:rPr sz="2000" spc="-1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70" dirty="0">
                <a:latin typeface="Times New Roman" pitchFamily="18" charset="0"/>
                <a:cs typeface="Times New Roman" pitchFamily="18" charset="0"/>
              </a:rPr>
              <a:t>спутника;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1945"/>
              </a:lnSpc>
              <a:buChar char="•"/>
              <a:tabLst>
                <a:tab pos="144145" algn="l"/>
              </a:tabLst>
            </a:pPr>
            <a:r>
              <a:rPr sz="2000" spc="-90" dirty="0">
                <a:latin typeface="Times New Roman" pitchFamily="18" charset="0"/>
                <a:cs typeface="Times New Roman" pitchFamily="18" charset="0"/>
              </a:rPr>
              <a:t>1985 </a:t>
            </a:r>
            <a:r>
              <a:rPr sz="2000" spc="-85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2000" spc="-95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000" spc="-100" dirty="0">
                <a:latin typeface="Times New Roman" pitchFamily="18" charset="0"/>
                <a:cs typeface="Times New Roman" pitchFamily="18" charset="0"/>
              </a:rPr>
              <a:t>школах </a:t>
            </a:r>
            <a:r>
              <a:rPr sz="2000" spc="-95" dirty="0">
                <a:latin typeface="Times New Roman" pitchFamily="18" charset="0"/>
                <a:cs typeface="Times New Roman" pitchFamily="18" charset="0"/>
              </a:rPr>
              <a:t>начали </a:t>
            </a:r>
            <a:r>
              <a:rPr sz="2000" spc="-90" dirty="0">
                <a:latin typeface="Times New Roman" pitchFamily="18" charset="0"/>
                <a:cs typeface="Times New Roman" pitchFamily="18" charset="0"/>
              </a:rPr>
              <a:t>преподавать</a:t>
            </a:r>
            <a:r>
              <a:rPr sz="2000" spc="-2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80" dirty="0">
                <a:latin typeface="Times New Roman" pitchFamily="18" charset="0"/>
                <a:cs typeface="Times New Roman" pitchFamily="18" charset="0"/>
              </a:rPr>
              <a:t>основы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1945"/>
              </a:lnSpc>
            </a:pPr>
            <a:r>
              <a:rPr sz="2000" spc="-80" dirty="0">
                <a:latin typeface="Times New Roman" pitchFamily="18" charset="0"/>
                <a:cs typeface="Times New Roman" pitchFamily="18" charset="0"/>
              </a:rPr>
              <a:t>информатики </a:t>
            </a:r>
            <a:r>
              <a:rPr sz="2000" spc="-3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spc="-95" dirty="0">
                <a:latin typeface="Times New Roman" pitchFamily="18" charset="0"/>
                <a:cs typeface="Times New Roman" pitchFamily="18" charset="0"/>
              </a:rPr>
              <a:t>вычислительной</a:t>
            </a:r>
            <a:r>
              <a:rPr sz="2000" spc="-1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техники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12700" marR="367030">
              <a:lnSpc>
                <a:spcPts val="1730"/>
              </a:lnSpc>
              <a:spcBef>
                <a:spcPts val="420"/>
              </a:spcBef>
              <a:buChar char="•"/>
              <a:tabLst>
                <a:tab pos="144145" algn="l"/>
              </a:tabLst>
            </a:pPr>
            <a:r>
              <a:rPr sz="2000" spc="-90" dirty="0">
                <a:latin typeface="Times New Roman" pitchFamily="18" charset="0"/>
                <a:cs typeface="Times New Roman" pitchFamily="18" charset="0"/>
              </a:rPr>
              <a:t>1969 </a:t>
            </a:r>
            <a:r>
              <a:rPr sz="2000" spc="-85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2000" spc="-125" dirty="0">
                <a:latin typeface="Times New Roman" pitchFamily="18" charset="0"/>
                <a:cs typeface="Times New Roman" pitchFamily="18" charset="0"/>
              </a:rPr>
              <a:t>сеть </a:t>
            </a:r>
            <a:r>
              <a:rPr sz="2000" spc="-250" dirty="0">
                <a:latin typeface="Times New Roman" pitchFamily="18" charset="0"/>
                <a:cs typeface="Times New Roman" pitchFamily="18" charset="0"/>
              </a:rPr>
              <a:t>ARPANET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2000" spc="-90" dirty="0">
                <a:latin typeface="Times New Roman" pitchFamily="18" charset="0"/>
                <a:cs typeface="Times New Roman" pitchFamily="18" charset="0"/>
              </a:rPr>
              <a:t>предшественница  интернета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static.wixstatic.com/media/2d5f8c_c37cda56006949319ce1028dc44b542f~mv2_d_2880_1775_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857628"/>
            <a:ext cx="3417701" cy="21063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ПОКОЛЕНИЕ Х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object 3"/>
          <p:cNvSpPr txBox="1">
            <a:spLocks noGrp="1"/>
          </p:cNvSpPr>
          <p:nvPr>
            <p:ph idx="1"/>
          </p:nvPr>
        </p:nvSpPr>
        <p:spPr>
          <a:xfrm>
            <a:off x="142844" y="1000108"/>
            <a:ext cx="6357982" cy="44961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None/>
            </a:pPr>
            <a:r>
              <a:rPr sz="2000" b="1" spc="-135">
                <a:latin typeface="Times New Roman" pitchFamily="18" charset="0"/>
                <a:cs typeface="Times New Roman" pitchFamily="18" charset="0"/>
              </a:rPr>
              <a:t>Поколение</a:t>
            </a:r>
            <a:r>
              <a:rPr sz="2000" b="1" spc="-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50" smtClean="0">
                <a:latin typeface="Times New Roman" pitchFamily="18" charset="0"/>
                <a:cs typeface="Times New Roman" pitchFamily="18" charset="0"/>
              </a:rPr>
              <a:t>перестройки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buNone/>
            </a:pPr>
            <a:r>
              <a:rPr sz="2000" b="1" spc="-190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2000" b="1" spc="-1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9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5" dirty="0">
                <a:latin typeface="Times New Roman" pitchFamily="18" charset="0"/>
                <a:cs typeface="Times New Roman" pitchFamily="18" charset="0"/>
              </a:rPr>
              <a:t>рождения</a:t>
            </a:r>
            <a:r>
              <a:rPr sz="2000" b="1" spc="-105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000" spc="-90" smtClean="0">
                <a:latin typeface="Times New Roman" pitchFamily="18" charset="0"/>
                <a:cs typeface="Times New Roman" pitchFamily="18" charset="0"/>
              </a:rPr>
              <a:t>1964-1984</a:t>
            </a:r>
            <a:endParaRPr lang="ru-RU" sz="2000" spc="-90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buNone/>
            </a:pPr>
            <a:r>
              <a:rPr lang="ru-RU" sz="2000" b="1" spc="-90" dirty="0" smtClean="0">
                <a:latin typeface="Times New Roman" pitchFamily="18" charset="0"/>
                <a:cs typeface="Times New Roman" pitchFamily="18" charset="0"/>
              </a:rPr>
              <a:t>Характеристики: </a:t>
            </a:r>
            <a:r>
              <a:rPr lang="ru-RU" sz="2000" spc="-9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отовность к изменениям, возможность выбора, глобальная информированность, техническая грамотность, индивидуализм, стремление учиться в течение всей жизни, неформальность взглядов, поиск эмоций.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None/>
            </a:pP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buNone/>
            </a:pPr>
            <a:r>
              <a:rPr sz="2000" b="1" spc="-100" dirty="0"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sz="2000" b="1" spc="-100">
                <a:latin typeface="Times New Roman" pitchFamily="18" charset="0"/>
                <a:cs typeface="Times New Roman" pitchFamily="18" charset="0"/>
              </a:rPr>
              <a:t>эры</a:t>
            </a:r>
            <a:r>
              <a:rPr sz="2000" b="1" spc="-19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1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25" smtClean="0">
                <a:latin typeface="Times New Roman" pitchFamily="18" charset="0"/>
                <a:cs typeface="Times New Roman" pitchFamily="18" charset="0"/>
              </a:rPr>
              <a:t>Интернета</a:t>
            </a:r>
            <a:r>
              <a:rPr sz="2000" b="1" spc="-125" dirty="0">
                <a:latin typeface="Times New Roman" pitchFamily="18" charset="0"/>
                <a:cs typeface="Times New Roman" pitchFamily="18" charset="0"/>
              </a:rPr>
              <a:t>: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355600" marR="36830" indent="-342900">
              <a:lnSpc>
                <a:spcPct val="8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90" dirty="0">
                <a:latin typeface="Times New Roman" pitchFamily="18" charset="0"/>
                <a:cs typeface="Times New Roman" pitchFamily="18" charset="0"/>
              </a:rPr>
              <a:t>1989 </a:t>
            </a:r>
            <a:r>
              <a:rPr sz="2000" spc="-85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2000" spc="-140" dirty="0">
                <a:latin typeface="Times New Roman" pitchFamily="18" charset="0"/>
                <a:cs typeface="Times New Roman" pitchFamily="18" charset="0"/>
              </a:rPr>
              <a:t>Тим </a:t>
            </a:r>
            <a:r>
              <a:rPr sz="2000" spc="-105" dirty="0">
                <a:latin typeface="Times New Roman" pitchFamily="18" charset="0"/>
                <a:cs typeface="Times New Roman" pitchFamily="18" charset="0"/>
              </a:rPr>
              <a:t>Бернерс </a:t>
            </a:r>
            <a:r>
              <a:rPr sz="2000" spc="-60">
                <a:latin typeface="Times New Roman" pitchFamily="18" charset="0"/>
                <a:cs typeface="Times New Roman" pitchFamily="18" charset="0"/>
              </a:rPr>
              <a:t>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0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marR="36830" indent="-342900">
              <a:lnSpc>
                <a:spcPct val="80000"/>
              </a:lnSpc>
              <a:spcBef>
                <a:spcPts val="430"/>
              </a:spcBef>
              <a:buNone/>
              <a:tabLst>
                <a:tab pos="354965" algn="l"/>
                <a:tab pos="355600" algn="l"/>
              </a:tabLst>
            </a:pPr>
            <a:r>
              <a:rPr sz="2000" spc="-60" smtClean="0">
                <a:latin typeface="Times New Roman" pitchFamily="18" charset="0"/>
                <a:cs typeface="Times New Roman" pitchFamily="18" charset="0"/>
              </a:rPr>
              <a:t>концепция  </a:t>
            </a:r>
            <a:r>
              <a:rPr sz="2000" spc="-70" dirty="0">
                <a:latin typeface="Times New Roman" pitchFamily="18" charset="0"/>
                <a:cs typeface="Times New Roman" pitchFamily="18" charset="0"/>
              </a:rPr>
              <a:t>всемирной</a:t>
            </a:r>
            <a:r>
              <a:rPr sz="20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80" dirty="0">
                <a:latin typeface="Times New Roman" pitchFamily="18" charset="0"/>
                <a:cs typeface="Times New Roman" pitchFamily="18" charset="0"/>
              </a:rPr>
              <a:t>паутины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ts val="1945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90" dirty="0">
                <a:latin typeface="Times New Roman" pitchFamily="18" charset="0"/>
                <a:cs typeface="Times New Roman" pitchFamily="18" charset="0"/>
              </a:rPr>
              <a:t>1990 </a:t>
            </a:r>
            <a:r>
              <a:rPr sz="2000" spc="-85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2000" spc="-80" dirty="0">
                <a:latin typeface="Times New Roman" pitchFamily="18" charset="0"/>
                <a:cs typeface="Times New Roman" pitchFamily="18" charset="0"/>
              </a:rPr>
              <a:t>национальный 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домен </a:t>
            </a:r>
            <a:r>
              <a:rPr sz="2000" spc="-185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sz="2000" spc="-185">
                <a:latin typeface="Times New Roman" pitchFamily="18" charset="0"/>
                <a:cs typeface="Times New Roman" pitchFamily="18" charset="0"/>
              </a:rPr>
              <a:t>SU</a:t>
            </a:r>
            <a:r>
              <a:rPr sz="2000" spc="-254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95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spc="-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335" smtClean="0">
                <a:latin typeface="Times New Roman" pitchFamily="18" charset="0"/>
                <a:cs typeface="Times New Roman" pitchFamily="18" charset="0"/>
              </a:rPr>
              <a:t>СССР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90" dirty="0">
                <a:latin typeface="Times New Roman" pitchFamily="18" charset="0"/>
                <a:cs typeface="Times New Roman" pitchFamily="18" charset="0"/>
              </a:rPr>
              <a:t>1991 </a:t>
            </a:r>
            <a:r>
              <a:rPr sz="2000" spc="-85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2000" spc="-70" dirty="0">
                <a:latin typeface="Times New Roman" pitchFamily="18" charset="0"/>
                <a:cs typeface="Times New Roman" pitchFamily="18" charset="0"/>
              </a:rPr>
              <a:t>первый</a:t>
            </a:r>
            <a:r>
              <a:rPr sz="2000" spc="-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95" dirty="0">
                <a:latin typeface="Times New Roman" pitchFamily="18" charset="0"/>
                <a:cs typeface="Times New Roman" pitchFamily="18" charset="0"/>
              </a:rPr>
              <a:t>веб-сайт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ПОКОЛЕНИЕ 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214282" y="1071546"/>
            <a:ext cx="5643602" cy="4801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-1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Цифровое поколение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2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1" i="0" u="none" strike="noStrike" kern="1200" cap="none" spc="-19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2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-19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  </a:t>
            </a:r>
            <a:r>
              <a:rPr kumimoji="0" lang="ru-RU" sz="2000" b="1" i="0" u="none" strike="noStrike" kern="1200" cap="none" spc="-10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рождения: </a:t>
            </a:r>
            <a:r>
              <a:rPr kumimoji="0" lang="ru-RU" sz="2000" b="0" i="0" u="none" strike="noStrike" kern="1200" cap="none" spc="-9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1985-2000</a:t>
            </a:r>
          </a:p>
          <a:p>
            <a:pPr marL="12700" lvl="0" indent="-342900">
              <a:spcBef>
                <a:spcPts val="5"/>
              </a:spcBef>
            </a:pPr>
            <a:r>
              <a:rPr kumimoji="0" lang="ru-RU" sz="2000" b="1" i="0" u="none" strike="noStrike" kern="1200" cap="none" spc="-9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Характеристики: </a:t>
            </a:r>
            <a:r>
              <a:rPr lang="ru-RU" sz="2000" spc="-9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ражданский долг и мораль, ответственность, но при этом психологи отмечают их скептицизм и неумение подчиняться, немедленное вознаграждение.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27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1" i="0" u="none" strike="noStrike" kern="1200" cap="none" spc="-114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27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-10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Интернет завоёвывает мир</a:t>
            </a:r>
            <a:r>
              <a:rPr kumimoji="0" lang="ru-RU" sz="2000" b="1" i="0" u="none" strike="noStrike" kern="1200" cap="none" spc="-1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2700" lvl="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44145" algn="l"/>
              </a:tabLst>
            </a:pPr>
            <a:r>
              <a:rPr kumimoji="0" lang="ru-RU" sz="2000" b="0" i="0" u="none" strike="noStrike" kern="1200" cap="none" spc="-9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1994 </a:t>
            </a:r>
            <a:r>
              <a:rPr kumimoji="0" lang="ru-RU" sz="2000" b="0" i="0" u="none" strike="noStrike" kern="1200" cap="none" spc="-8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г.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</a:t>
            </a:r>
            <a:r>
              <a:rPr lang="ru-RU" sz="2000" spc="-55" dirty="0" smtClean="0">
                <a:latin typeface="Times New Roman" pitchFamily="18" charset="0"/>
                <a:cs typeface="Times New Roman" pitchFamily="18" charset="0"/>
              </a:rPr>
              <a:t>домен </a:t>
            </a:r>
            <a:r>
              <a:rPr lang="ru-RU" sz="2000" spc="-175" dirty="0" smtClean="0">
                <a:latin typeface="Times New Roman" pitchFamily="18" charset="0"/>
                <a:cs typeface="Times New Roman" pitchFamily="18" charset="0"/>
              </a:rPr>
              <a:t>.RU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pc="-85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spc="-2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35" dirty="0" smtClean="0">
                <a:latin typeface="Times New Roman" pitchFamily="18" charset="0"/>
                <a:cs typeface="Times New Roman" pitchFamily="18" charset="0"/>
              </a:rPr>
              <a:t>Рунета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2700" lvl="0" indent="-342900">
              <a:lnSpc>
                <a:spcPts val="1945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44145" algn="l"/>
              </a:tabLst>
            </a:pPr>
            <a:r>
              <a:rPr kumimoji="0" lang="ru-RU" sz="2000" b="0" i="0" u="none" strike="noStrike" kern="1200" cap="none" spc="-9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1998 </a:t>
            </a:r>
            <a:r>
              <a:rPr kumimoji="0" lang="ru-RU" sz="2000" b="0" i="0" u="none" strike="noStrike" kern="1200" cap="none" spc="-8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г.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</a:t>
            </a:r>
            <a:r>
              <a:rPr lang="ru-RU" sz="2000" spc="-75" dirty="0" smtClean="0">
                <a:latin typeface="Times New Roman" pitchFamily="18" charset="0"/>
                <a:cs typeface="Times New Roman" pitchFamily="18" charset="0"/>
              </a:rPr>
              <a:t>поисковая </a:t>
            </a:r>
            <a:r>
              <a:rPr lang="ru-RU" sz="2000" spc="-110" dirty="0" smtClean="0">
                <a:latin typeface="Times New Roman" pitchFamily="18" charset="0"/>
                <a:cs typeface="Times New Roman" pitchFamily="18" charset="0"/>
              </a:rPr>
              <a:t>система</a:t>
            </a:r>
            <a:r>
              <a:rPr lang="ru-RU" sz="2000" spc="-2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05" dirty="0" smtClean="0">
                <a:latin typeface="Times New Roman" pitchFamily="18" charset="0"/>
                <a:cs typeface="Times New Roman" pitchFamily="18" charset="0"/>
              </a:rPr>
              <a:t>Google </a:t>
            </a:r>
          </a:p>
          <a:p>
            <a:pPr marL="12700" lvl="0" indent="-342900">
              <a:lnSpc>
                <a:spcPts val="1945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44145" algn="l"/>
              </a:tabLst>
            </a:pPr>
            <a:r>
              <a:rPr kumimoji="0" lang="ru-RU" sz="2000" b="0" i="0" u="none" strike="noStrike" kern="1200" cap="none" spc="-10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2001 г.</a:t>
            </a:r>
            <a:r>
              <a:rPr kumimoji="0" lang="ru-RU" sz="2000" b="0" i="0" u="none" strike="noStrike" kern="1200" cap="none" spc="-105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первый смартфон</a:t>
            </a:r>
          </a:p>
          <a:p>
            <a:pPr marL="12700" indent="-342900">
              <a:lnSpc>
                <a:spcPts val="1945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44145" algn="l"/>
              </a:tabLst>
            </a:pPr>
            <a:r>
              <a:rPr lang="ru-RU" sz="2000" spc="-105" dirty="0" smtClean="0">
                <a:latin typeface="Times New Roman" pitchFamily="18" charset="0"/>
                <a:cs typeface="Times New Roman" pitchFamily="18" charset="0"/>
              </a:rPr>
              <a:t>2004 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pc="-100" dirty="0" smtClean="0"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2000" spc="-125" dirty="0" smtClean="0">
                <a:latin typeface="Times New Roman" pitchFamily="18" charset="0"/>
                <a:cs typeface="Times New Roman" pitchFamily="18" charset="0"/>
              </a:rPr>
              <a:t>сеть </a:t>
            </a:r>
            <a:r>
              <a:rPr lang="ru-RU" sz="2000" spc="-120" dirty="0" err="1" smtClean="0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ru-RU" sz="2000" spc="-12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2700" indent="-342900">
              <a:lnSpc>
                <a:spcPts val="1945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44145" algn="l"/>
              </a:tabLst>
            </a:pPr>
            <a:r>
              <a:rPr lang="ru-RU" sz="2000" spc="-120" dirty="0" smtClean="0">
                <a:latin typeface="Times New Roman" pitchFamily="18" charset="0"/>
                <a:cs typeface="Times New Roman" pitchFamily="18" charset="0"/>
              </a:rPr>
              <a:t>2006 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000" spc="-100" dirty="0" smtClean="0"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2000" spc="-125" dirty="0" smtClean="0">
                <a:latin typeface="Times New Roman" pitchFamily="18" charset="0"/>
                <a:cs typeface="Times New Roman" pitchFamily="18" charset="0"/>
              </a:rPr>
              <a:t>сеть </a:t>
            </a:r>
            <a:r>
              <a:rPr lang="ru-RU" sz="2000" spc="-7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spc="-70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000" spc="-7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lvl="0" indent="-342900">
              <a:lnSpc>
                <a:spcPts val="1945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44145" algn="l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cdn4.imgbb.ru/community/65/656572/201904/658b854003c973cfbfb06bed1edcc7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000372"/>
            <a:ext cx="4255090" cy="2981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49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790</TotalTime>
  <Words>1007</Words>
  <Application>Microsoft Office PowerPoint</Application>
  <PresentationFormat>Экран (4:3)</PresentationFormat>
  <Paragraphs>120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ЦИФРОВОЕ ДЕТСТВО: культурно-исторический подход</vt:lpstr>
      <vt:lpstr>НОВАЯ СОЦИАЛЬНАЯ СИТУАЦИЯ РАЗВИТИЯ</vt:lpstr>
      <vt:lpstr>Слайд 4</vt:lpstr>
      <vt:lpstr>ТЕОРИЯ ПОКОЛЕНИЙ</vt:lpstr>
      <vt:lpstr>ТЕОРИЯ ПОКОЛЕНИЙ В РОССИИ</vt:lpstr>
      <vt:lpstr>БЭБИ-БУМЕРЫ</vt:lpstr>
      <vt:lpstr>ПОКОЛЕНИЕ Х</vt:lpstr>
      <vt:lpstr>ПОКОЛЕНИЕ Y</vt:lpstr>
      <vt:lpstr>ПОКОЛЕНИЕ Z</vt:lpstr>
      <vt:lpstr>Y+Z=ЦИФРОВОЕ ПОКОЛЕНИЕ</vt:lpstr>
      <vt:lpstr>ЦИФРОВОЕ ПОКОЛЕНИЕ</vt:lpstr>
      <vt:lpstr>ЦИФРОВОЕ ПОКОЛЕНИЕ</vt:lpstr>
      <vt:lpstr>ЦИФРОВАЯ СОЦИАЛИЗАЦИЯ</vt:lpstr>
      <vt:lpstr>ЦИФРОВОЙ РАЗРЫВ</vt:lpstr>
      <vt:lpstr>БИБЛИОТЕКА  КАК «ТРЕТЬЕ МЕСТО»</vt:lpstr>
      <vt:lpstr>РЕЗУЛЬТАТЫ ИССЛЕДОВАНИЯ</vt:lpstr>
      <vt:lpstr>РЕЗУЛЬТАТЫ ИССЛЕДОВАНИЯ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biblio</cp:lastModifiedBy>
  <cp:revision>81</cp:revision>
  <dcterms:created xsi:type="dcterms:W3CDTF">2018-07-13T16:51:23Z</dcterms:created>
  <dcterms:modified xsi:type="dcterms:W3CDTF">2019-05-23T08:05:22Z</dcterms:modified>
</cp:coreProperties>
</file>